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media/image12.jpg" ContentType="image/jpeg"/>
  <Override PartName="/ppt/media/image13.jpg" ContentType="image/jpeg"/>
  <Override PartName="/ppt/media/image15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7" r:id="rId4"/>
    <p:sldId id="278" r:id="rId5"/>
    <p:sldId id="274" r:id="rId6"/>
    <p:sldId id="257" r:id="rId7"/>
    <p:sldId id="258" r:id="rId8"/>
    <p:sldId id="269" r:id="rId9"/>
    <p:sldId id="270" r:id="rId10"/>
    <p:sldId id="271" r:id="rId11"/>
    <p:sldId id="272" r:id="rId12"/>
    <p:sldId id="259" r:id="rId13"/>
    <p:sldId id="261" r:id="rId14"/>
    <p:sldId id="262" r:id="rId15"/>
    <p:sldId id="268" r:id="rId16"/>
    <p:sldId id="263" r:id="rId17"/>
    <p:sldId id="264" r:id="rId18"/>
    <p:sldId id="265" r:id="rId19"/>
    <p:sldId id="266" r:id="rId20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3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presentations@vmworkshop.org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10" Type="http://schemas.openxmlformats.org/officeDocument/2006/relationships/image" Target="../media/image11.pn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1370711" y="3086480"/>
            <a:ext cx="4079748" cy="92964"/>
          </a:xfrm>
          <a:custGeom>
            <a:avLst/>
            <a:gdLst/>
            <a:ahLst/>
            <a:cxnLst/>
            <a:rect l="l" t="t" r="r" b="b"/>
            <a:pathLst>
              <a:path w="4079748" h="92964">
                <a:moveTo>
                  <a:pt x="0" y="0"/>
                </a:moveTo>
                <a:lnTo>
                  <a:pt x="0" y="92964"/>
                </a:lnTo>
                <a:lnTo>
                  <a:pt x="4079748" y="92964"/>
                </a:lnTo>
                <a:lnTo>
                  <a:pt x="4079748" y="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1341120" y="3550920"/>
            <a:ext cx="6524244" cy="26548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6307836" y="3550920"/>
            <a:ext cx="1833371" cy="26548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3441954" y="1000866"/>
            <a:ext cx="2414115" cy="1042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8055"/>
              </a:lnSpc>
              <a:spcBef>
                <a:spcPts val="402"/>
              </a:spcBef>
            </a:pPr>
            <a:r>
              <a:rPr sz="12000" b="1" spc="0" baseline="2846" dirty="0" smtClean="0">
                <a:solidFill>
                  <a:srgbClr val="FF0000"/>
                </a:solidFill>
                <a:latin typeface="Consolas"/>
                <a:cs typeface="Consolas"/>
              </a:rPr>
              <a:t>201</a:t>
            </a:r>
            <a:r>
              <a:rPr lang="en-US" sz="12000" b="1" spc="0" baseline="2846" dirty="0" smtClean="0">
                <a:solidFill>
                  <a:srgbClr val="FF0000"/>
                </a:solidFill>
                <a:latin typeface="Consolas"/>
                <a:cs typeface="Consolas"/>
              </a:rPr>
              <a:t>4</a:t>
            </a:r>
            <a:endParaRPr sz="8000" dirty="0">
              <a:latin typeface="Consolas"/>
              <a:cs typeface="Consola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58265" y="2214351"/>
            <a:ext cx="1296140" cy="1042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8055"/>
              </a:lnSpc>
              <a:spcBef>
                <a:spcPts val="402"/>
              </a:spcBef>
            </a:pPr>
            <a:r>
              <a:rPr sz="12000" b="1" i="1" spc="0" baseline="2846" dirty="0" smtClean="0">
                <a:solidFill>
                  <a:srgbClr val="FF0000"/>
                </a:solidFill>
                <a:latin typeface="Consolas"/>
                <a:cs typeface="Consolas"/>
              </a:rPr>
              <a:t>VM</a:t>
            </a:r>
            <a:endParaRPr sz="8000" dirty="0">
              <a:latin typeface="Consolas"/>
              <a:cs typeface="Consola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44521" y="2214351"/>
            <a:ext cx="4649194" cy="1042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8055"/>
              </a:lnSpc>
              <a:spcBef>
                <a:spcPts val="402"/>
              </a:spcBef>
            </a:pPr>
            <a:r>
              <a:rPr sz="12000" b="1" i="1" spc="0" baseline="2846" dirty="0" smtClean="0">
                <a:solidFill>
                  <a:srgbClr val="FF0000"/>
                </a:solidFill>
                <a:latin typeface="Consolas"/>
                <a:cs typeface="Consolas"/>
              </a:rPr>
              <a:t>Work</a:t>
            </a:r>
            <a:r>
              <a:rPr lang="en-US" sz="12000" b="1" i="1" spc="0" baseline="2846" dirty="0" smtClean="0">
                <a:solidFill>
                  <a:srgbClr val="FF0000"/>
                </a:solidFill>
                <a:latin typeface="Consolas"/>
                <a:cs typeface="Consolas"/>
              </a:rPr>
              <a:t>s</a:t>
            </a:r>
            <a:r>
              <a:rPr lang="en-US" sz="11000" b="1" baseline="2846" dirty="0" smtClean="0">
                <a:solidFill>
                  <a:srgbClr val="FF0000"/>
                </a:solidFill>
                <a:latin typeface="Consolas"/>
                <a:cs typeface="Consolas"/>
              </a:rPr>
              <a:t>hop</a:t>
            </a:r>
          </a:p>
          <a:p>
            <a:pPr marL="12700" algn="ctr">
              <a:lnSpc>
                <a:spcPts val="8055"/>
              </a:lnSpc>
              <a:spcBef>
                <a:spcPts val="402"/>
              </a:spcBef>
            </a:pPr>
            <a:endParaRPr lang="en-US" sz="11500" b="1" spc="0" baseline="2846" dirty="0" smtClean="0">
              <a:solidFill>
                <a:srgbClr val="FF0000"/>
              </a:solidFill>
              <a:latin typeface="Consolas"/>
              <a:cs typeface="Consolas"/>
            </a:endParaRPr>
          </a:p>
          <a:p>
            <a:pPr marL="12700" algn="ctr">
              <a:lnSpc>
                <a:spcPts val="8055"/>
              </a:lnSpc>
              <a:spcBef>
                <a:spcPts val="402"/>
              </a:spcBef>
            </a:pPr>
            <a:endParaRPr sz="8000" dirty="0">
              <a:latin typeface="Consolas"/>
              <a:cs typeface="Consola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76069" y="4147337"/>
            <a:ext cx="5174663" cy="1244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800"/>
              </a:lnSpc>
              <a:spcBef>
                <a:spcPts val="490"/>
              </a:spcBef>
            </a:pPr>
            <a:r>
              <a:rPr sz="14400" i="1" spc="-384" baseline="3128" dirty="0" smtClean="0">
                <a:solidFill>
                  <a:srgbClr val="00AF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W</a:t>
            </a:r>
            <a:r>
              <a:rPr sz="14400" i="1" spc="0" baseline="3128" dirty="0" smtClean="0">
                <a:solidFill>
                  <a:srgbClr val="00AF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el</a:t>
            </a:r>
            <a:r>
              <a:rPr sz="14400" i="1" spc="-75" baseline="3128" dirty="0" smtClean="0">
                <a:solidFill>
                  <a:srgbClr val="00AF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c</a:t>
            </a:r>
            <a:r>
              <a:rPr sz="14400" i="1" spc="0" baseline="3128" dirty="0" smtClean="0">
                <a:solidFill>
                  <a:srgbClr val="00AF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ome</a:t>
            </a:r>
            <a:r>
              <a:rPr sz="14400" i="1" spc="0" baseline="3128" dirty="0" smtClean="0">
                <a:solidFill>
                  <a:srgbClr val="00AF50"/>
                </a:solidFill>
                <a:latin typeface="Calibri"/>
                <a:cs typeface="Calibri"/>
              </a:rPr>
              <a:t>!</a:t>
            </a:r>
            <a:endParaRPr sz="96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70711" y="3086480"/>
            <a:ext cx="4079748" cy="929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700"/>
              </a:lnSpc>
              <a:spcBef>
                <a:spcPts val="32"/>
              </a:spcBef>
            </a:pPr>
            <a:endParaRPr sz="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619250"/>
            <a:ext cx="7696200" cy="48742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66746" y="838200"/>
            <a:ext cx="5829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work week’s progress in stick figures…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53498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56" y="762000"/>
            <a:ext cx="7672493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0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 txBox="1"/>
          <p:nvPr/>
        </p:nvSpPr>
        <p:spPr>
          <a:xfrm>
            <a:off x="2514346" y="556158"/>
            <a:ext cx="424168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 smtClean="0">
                <a:latin typeface="Calibri"/>
                <a:cs typeface="Calibri"/>
              </a:rPr>
              <a:t>Sp</a:t>
            </a:r>
            <a:r>
              <a:rPr sz="4200" b="1" spc="-9" baseline="2925" dirty="0" smtClean="0">
                <a:latin typeface="Calibri"/>
                <a:cs typeface="Calibri"/>
              </a:rPr>
              <a:t>e</a:t>
            </a:r>
            <a:r>
              <a:rPr sz="4200" b="1" spc="0" baseline="2925" dirty="0" smtClean="0">
                <a:latin typeface="Calibri"/>
                <a:cs typeface="Calibri"/>
              </a:rPr>
              <a:t>a</a:t>
            </a:r>
            <a:r>
              <a:rPr sz="4200" b="1" spc="-69" baseline="2925" dirty="0" smtClean="0">
                <a:latin typeface="Calibri"/>
                <a:cs typeface="Calibri"/>
              </a:rPr>
              <a:t>k</a:t>
            </a:r>
            <a:r>
              <a:rPr sz="4200" b="1" spc="0" baseline="2925" dirty="0" smtClean="0">
                <a:latin typeface="Calibri"/>
                <a:cs typeface="Calibri"/>
              </a:rPr>
              <a:t>er</a:t>
            </a:r>
            <a:r>
              <a:rPr sz="4200" b="1" spc="34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Acknowl</a:t>
            </a:r>
            <a:r>
              <a:rPr sz="4200" b="1" spc="-9" baseline="2925" dirty="0" smtClean="0">
                <a:latin typeface="Calibri"/>
                <a:cs typeface="Calibri"/>
              </a:rPr>
              <a:t>e</a:t>
            </a:r>
            <a:r>
              <a:rPr sz="4200" b="1" spc="0" baseline="2925" dirty="0" smtClean="0">
                <a:latin typeface="Calibri"/>
                <a:cs typeface="Calibri"/>
              </a:rPr>
              <a:t>d</a:t>
            </a:r>
            <a:r>
              <a:rPr sz="4200" b="1" spc="-34" baseline="2925" dirty="0" smtClean="0">
                <a:latin typeface="Calibri"/>
                <a:cs typeface="Calibri"/>
              </a:rPr>
              <a:t>g</a:t>
            </a:r>
            <a:r>
              <a:rPr sz="4200" b="1" spc="0" baseline="2925" dirty="0" smtClean="0">
                <a:latin typeface="Calibri"/>
                <a:cs typeface="Calibri"/>
              </a:rPr>
              <a:t>eme</a:t>
            </a:r>
            <a:r>
              <a:rPr sz="4200" b="1" spc="-29" baseline="2925" dirty="0" smtClean="0">
                <a:latin typeface="Calibri"/>
                <a:cs typeface="Calibri"/>
              </a:rPr>
              <a:t>n</a:t>
            </a:r>
            <a:r>
              <a:rPr sz="4200" b="1" spc="0" baseline="2925" dirty="0" smtClean="0">
                <a:latin typeface="Calibri"/>
                <a:cs typeface="Calibri"/>
              </a:rPr>
              <a:t>ts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59740" y="1385824"/>
            <a:ext cx="7967408" cy="528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Sin</a:t>
            </a:r>
            <a:r>
              <a:rPr sz="2700" spc="-9" baseline="3034" dirty="0" smtClean="0">
                <a:latin typeface="Calibri"/>
                <a:cs typeface="Calibri"/>
              </a:rPr>
              <a:t>c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-25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than</a:t>
            </a:r>
            <a:r>
              <a:rPr sz="2700" spc="-9" baseline="3034" dirty="0" smtClean="0">
                <a:latin typeface="Calibri"/>
                <a:cs typeface="Calibri"/>
              </a:rPr>
              <a:t>k</a:t>
            </a:r>
            <a:r>
              <a:rPr sz="2700" spc="0" baseline="3034" dirty="0" smtClean="0">
                <a:latin typeface="Calibri"/>
                <a:cs typeface="Calibri"/>
              </a:rPr>
              <a:t>s </a:t>
            </a:r>
            <a:r>
              <a:rPr sz="2700" spc="-14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o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all</a:t>
            </a:r>
            <a:r>
              <a:rPr sz="2700" b="1" spc="-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the s</a:t>
            </a:r>
            <a:r>
              <a:rPr sz="2700" b="1" spc="4" baseline="3034" dirty="0" smtClean="0">
                <a:latin typeface="Calibri"/>
                <a:cs typeface="Calibri"/>
              </a:rPr>
              <a:t>pe</a:t>
            </a:r>
            <a:r>
              <a:rPr sz="2700" b="1" spc="0" baseline="3034" dirty="0" smtClean="0">
                <a:latin typeface="Calibri"/>
                <a:cs typeface="Calibri"/>
              </a:rPr>
              <a:t>a</a:t>
            </a:r>
            <a:r>
              <a:rPr sz="2700" b="1" spc="-50" baseline="3034" dirty="0" smtClean="0">
                <a:latin typeface="Calibri"/>
                <a:cs typeface="Calibri"/>
              </a:rPr>
              <a:t>k</a:t>
            </a:r>
            <a:r>
              <a:rPr sz="2700" b="1" spc="-4" baseline="3034" dirty="0" smtClean="0">
                <a:latin typeface="Calibri"/>
                <a:cs typeface="Calibri"/>
              </a:rPr>
              <a:t>e</a:t>
            </a:r>
            <a:r>
              <a:rPr sz="2700" b="1" spc="4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s</a:t>
            </a:r>
            <a:r>
              <a:rPr sz="2700" spc="-4" baseline="3034" dirty="0" smtClean="0">
                <a:latin typeface="Calibri"/>
                <a:cs typeface="Calibri"/>
              </a:rPr>
              <a:t> </a:t>
            </a:r>
            <a:r>
              <a:rPr sz="2700" spc="-9" baseline="3034" dirty="0" smtClean="0">
                <a:latin typeface="Calibri"/>
                <a:cs typeface="Calibri"/>
              </a:rPr>
              <a:t>a</a:t>
            </a:r>
            <a:r>
              <a:rPr sz="2700" spc="0" baseline="3034" dirty="0" smtClean="0">
                <a:latin typeface="Calibri"/>
                <a:cs typeface="Calibri"/>
              </a:rPr>
              <a:t>t</a:t>
            </a:r>
            <a:r>
              <a:rPr sz="2700" spc="-25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the VM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-75" baseline="3034" dirty="0" smtClean="0">
                <a:latin typeface="Calibri"/>
                <a:cs typeface="Calibri"/>
              </a:rPr>
              <a:t>W</a:t>
            </a:r>
            <a:r>
              <a:rPr sz="2700" spc="0" baseline="3034" dirty="0" smtClean="0">
                <a:latin typeface="Calibri"/>
                <a:cs typeface="Calibri"/>
              </a:rPr>
              <a:t>or</a:t>
            </a:r>
            <a:r>
              <a:rPr sz="2700" spc="-19" baseline="3034" dirty="0" smtClean="0">
                <a:latin typeface="Calibri"/>
                <a:cs typeface="Calibri"/>
              </a:rPr>
              <a:t>k</a:t>
            </a:r>
            <a:r>
              <a:rPr sz="2700" spc="0" baseline="3034" dirty="0" smtClean="0">
                <a:latin typeface="Calibri"/>
                <a:cs typeface="Calibri"/>
              </a:rPr>
              <a:t>s</a:t>
            </a:r>
            <a:r>
              <a:rPr sz="2700" spc="4" baseline="3034" dirty="0" smtClean="0">
                <a:latin typeface="Calibri"/>
                <a:cs typeface="Calibri"/>
              </a:rPr>
              <a:t>h</a:t>
            </a:r>
            <a:r>
              <a:rPr sz="2700" spc="0" baseline="3034" dirty="0" smtClean="0">
                <a:latin typeface="Calibri"/>
                <a:cs typeface="Calibri"/>
              </a:rPr>
              <a:t>op, who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h</a:t>
            </a:r>
            <a:r>
              <a:rPr sz="2700" spc="-19" baseline="3034" dirty="0" smtClean="0">
                <a:latin typeface="Calibri"/>
                <a:cs typeface="Calibri"/>
              </a:rPr>
              <a:t>a</a:t>
            </a:r>
            <a:r>
              <a:rPr sz="2700" spc="-9" baseline="3034" dirty="0" smtClean="0">
                <a:latin typeface="Calibri"/>
                <a:cs typeface="Calibri"/>
              </a:rPr>
              <a:t>v</a:t>
            </a:r>
            <a:r>
              <a:rPr sz="2700" spc="0" baseline="3034" dirty="0" smtClean="0">
                <a:latin typeface="Calibri"/>
                <a:cs typeface="Calibri"/>
              </a:rPr>
              <a:t>e i</a:t>
            </a:r>
            <a:r>
              <a:rPr sz="2700" spc="-19" baseline="3034" dirty="0" smtClean="0">
                <a:latin typeface="Calibri"/>
                <a:cs typeface="Calibri"/>
              </a:rPr>
              <a:t>n</a:t>
            </a:r>
            <a:r>
              <a:rPr sz="2700" spc="-9" baseline="3034" dirty="0" smtClean="0">
                <a:latin typeface="Calibri"/>
                <a:cs typeface="Calibri"/>
              </a:rPr>
              <a:t>v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-14" baseline="3034" dirty="0" smtClean="0">
                <a:latin typeface="Calibri"/>
                <a:cs typeface="Calibri"/>
              </a:rPr>
              <a:t>s</a:t>
            </a:r>
            <a:r>
              <a:rPr sz="2700" spc="-25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ed</a:t>
            </a:r>
            <a:r>
              <a:rPr sz="2700" spc="-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their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t</a:t>
            </a:r>
            <a:r>
              <a:rPr sz="2700" spc="-9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me</a:t>
            </a:r>
            <a:endParaRPr sz="1800" dirty="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  <a:spcBef>
                <a:spcPts val="1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p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p</a:t>
            </a:r>
            <a:r>
              <a:rPr sz="2700" spc="0" baseline="1517" dirty="0" smtClean="0">
                <a:latin typeface="Calibri"/>
                <a:cs typeface="Calibri"/>
              </a:rPr>
              <a:t>ar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ng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on</a:t>
            </a:r>
            <a:r>
              <a:rPr sz="2700" spc="-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m</a:t>
            </a:r>
            <a:r>
              <a:rPr sz="2700" spc="-9" baseline="1517" dirty="0" smtClean="0">
                <a:latin typeface="Calibri"/>
                <a:cs typeface="Calibri"/>
              </a:rPr>
              <a:t>a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er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als </a:t>
            </a:r>
            <a:r>
              <a:rPr sz="2700" spc="-34" baseline="1517" dirty="0" smtClean="0">
                <a:latin typeface="Calibri"/>
                <a:cs typeface="Calibri"/>
              </a:rPr>
              <a:t>f</a:t>
            </a:r>
            <a:r>
              <a:rPr sz="2700" spc="0" baseline="1517" dirty="0" smtClean="0">
                <a:latin typeface="Calibri"/>
                <a:cs typeface="Calibri"/>
              </a:rPr>
              <a:t>or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th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s </a:t>
            </a:r>
            <a:r>
              <a:rPr sz="2700" spc="-1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or</a:t>
            </a:r>
            <a:r>
              <a:rPr sz="2700" spc="-19" baseline="1517" dirty="0" smtClean="0">
                <a:latin typeface="Calibri"/>
                <a:cs typeface="Calibri"/>
              </a:rPr>
              <a:t>k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4" baseline="1517" dirty="0" smtClean="0">
                <a:latin typeface="Calibri"/>
                <a:cs typeface="Calibri"/>
              </a:rPr>
              <a:t>h</a:t>
            </a:r>
            <a:r>
              <a:rPr sz="2700" spc="0" baseline="1517" dirty="0" smtClean="0">
                <a:latin typeface="Calibri"/>
                <a:cs typeface="Calibri"/>
              </a:rPr>
              <a:t>op, and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39" baseline="1517" dirty="0" smtClean="0">
                <a:latin typeface="Calibri"/>
                <a:cs typeface="Calibri"/>
              </a:rPr>
              <a:t>r</a:t>
            </a:r>
            <a:r>
              <a:rPr sz="2700" spc="-19" baseline="1517" dirty="0" smtClean="0">
                <a:latin typeface="Calibri"/>
                <a:cs typeface="Calibri"/>
              </a:rPr>
              <a:t>a</a:t>
            </a:r>
            <a:r>
              <a:rPr sz="2700" spc="-9" baseline="1517" dirty="0" smtClean="0">
                <a:latin typeface="Calibri"/>
                <a:cs typeface="Calibri"/>
              </a:rPr>
              <a:t>v</a:t>
            </a:r>
            <a:r>
              <a:rPr sz="2700" spc="0" baseline="1517" dirty="0" smtClean="0">
                <a:latin typeface="Calibri"/>
                <a:cs typeface="Calibri"/>
              </a:rPr>
              <a:t>el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ng</a:t>
            </a:r>
            <a:r>
              <a:rPr sz="2700" spc="-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h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1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o p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 them.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59740" y="2209165"/>
            <a:ext cx="104758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Esp</a:t>
            </a:r>
            <a:r>
              <a:rPr sz="2700" b="1" spc="9" baseline="3034" dirty="0" smtClean="0"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latin typeface="Calibri"/>
                <a:cs typeface="Calibri"/>
              </a:rPr>
              <a:t>c</a:t>
            </a:r>
            <a:r>
              <a:rPr sz="2700" b="1" spc="-4" baseline="3034" dirty="0" smtClean="0">
                <a:latin typeface="Calibri"/>
                <a:cs typeface="Calibri"/>
              </a:rPr>
              <a:t>i</a:t>
            </a:r>
            <a:r>
              <a:rPr sz="2700" b="1" spc="0" baseline="3034" dirty="0" smtClean="0">
                <a:latin typeface="Calibri"/>
                <a:cs typeface="Calibri"/>
              </a:rPr>
              <a:t>al</a:t>
            </a:r>
            <a:r>
              <a:rPr sz="2700" b="1" spc="-9" baseline="3034" dirty="0" smtClean="0">
                <a:latin typeface="Calibri"/>
                <a:cs typeface="Calibri"/>
              </a:rPr>
              <a:t>l</a:t>
            </a:r>
            <a:r>
              <a:rPr sz="2700" b="1" spc="0" baseline="3034" dirty="0" smtClean="0">
                <a:latin typeface="Calibri"/>
                <a:cs typeface="Calibri"/>
              </a:rPr>
              <a:t>y: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59740" y="2469697"/>
            <a:ext cx="13970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46252" y="2483485"/>
            <a:ext cx="7925949" cy="10772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-4" baseline="3034" dirty="0" smtClean="0">
                <a:latin typeface="Calibri"/>
                <a:cs typeface="Calibri"/>
              </a:rPr>
              <a:t>R</a:t>
            </a:r>
            <a:r>
              <a:rPr sz="2700" b="1" spc="0" baseline="3034" dirty="0" smtClean="0">
                <a:latin typeface="Calibri"/>
                <a:cs typeface="Calibri"/>
              </a:rPr>
              <a:t>ic</a:t>
            </a:r>
            <a:r>
              <a:rPr sz="2700" b="1" spc="9" baseline="3034" dirty="0" smtClean="0">
                <a:latin typeface="Calibri"/>
                <a:cs typeface="Calibri"/>
              </a:rPr>
              <a:t>h</a:t>
            </a:r>
            <a:r>
              <a:rPr sz="2700" b="1" spc="0" baseline="3034" dirty="0" smtClean="0">
                <a:latin typeface="Calibri"/>
                <a:cs typeface="Calibri"/>
              </a:rPr>
              <a:t>a</a:t>
            </a:r>
            <a:r>
              <a:rPr sz="2700" b="1" spc="-29" baseline="3034" dirty="0" smtClean="0">
                <a:latin typeface="Calibri"/>
                <a:cs typeface="Calibri"/>
              </a:rPr>
              <a:t>r</a:t>
            </a:r>
            <a:r>
              <a:rPr sz="2700" b="1" spc="0" baseline="3034" dirty="0" smtClean="0">
                <a:latin typeface="Calibri"/>
                <a:cs typeface="Calibri"/>
              </a:rPr>
              <a:t>d</a:t>
            </a:r>
            <a:r>
              <a:rPr sz="2700" b="1" spc="-19" baseline="3034" dirty="0" smtClean="0">
                <a:latin typeface="Calibri"/>
                <a:cs typeface="Calibri"/>
              </a:rPr>
              <a:t> </a:t>
            </a:r>
            <a:r>
              <a:rPr sz="2700" b="1" spc="-4" baseline="3034" dirty="0" smtClean="0">
                <a:latin typeface="Calibri"/>
                <a:cs typeface="Calibri"/>
              </a:rPr>
              <a:t>Le</a:t>
            </a:r>
            <a:r>
              <a:rPr sz="2700" b="1" spc="0" baseline="3034" dirty="0" smtClean="0">
                <a:latin typeface="Calibri"/>
                <a:cs typeface="Calibri"/>
              </a:rPr>
              <a:t>wis</a:t>
            </a:r>
            <a:r>
              <a:rPr sz="2700" b="1" spc="-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of IB</a:t>
            </a:r>
            <a:r>
              <a:rPr sz="2700" b="1" spc="4" baseline="3034" dirty="0" smtClean="0">
                <a:latin typeface="Calibri"/>
                <a:cs typeface="Calibri"/>
              </a:rPr>
              <a:t>M</a:t>
            </a:r>
            <a:r>
              <a:rPr sz="2700" spc="0" baseline="3034" dirty="0" smtClean="0">
                <a:latin typeface="Calibri"/>
                <a:cs typeface="Calibri"/>
              </a:rPr>
              <a:t>,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who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al</a:t>
            </a:r>
            <a:r>
              <a:rPr sz="2700" spc="-29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a</a:t>
            </a:r>
            <a:r>
              <a:rPr sz="2700" spc="0" baseline="3034" dirty="0" smtClean="0">
                <a:latin typeface="Calibri"/>
                <a:cs typeface="Calibri"/>
              </a:rPr>
              <a:t>dy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had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a </a:t>
            </a:r>
            <a:r>
              <a:rPr sz="2700" spc="-14" baseline="3034" dirty="0" smtClean="0">
                <a:latin typeface="Calibri"/>
                <a:cs typeface="Calibri"/>
              </a:rPr>
              <a:t>c</a:t>
            </a:r>
            <a:r>
              <a:rPr sz="2700" spc="0" baseline="3034" dirty="0" smtClean="0">
                <a:latin typeface="Calibri"/>
                <a:cs typeface="Calibri"/>
              </a:rPr>
              <a:t>alen</a:t>
            </a:r>
            <a:r>
              <a:rPr sz="2700" spc="4" baseline="3034" dirty="0" smtClean="0">
                <a:latin typeface="Calibri"/>
                <a:cs typeface="Calibri"/>
              </a:rPr>
              <a:t>d</a:t>
            </a:r>
            <a:r>
              <a:rPr sz="2700" spc="0" baseline="3034" dirty="0" smtClean="0">
                <a:latin typeface="Calibri"/>
                <a:cs typeface="Calibri"/>
              </a:rPr>
              <a:t>ar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so </a:t>
            </a:r>
            <a:r>
              <a:rPr sz="2700" spc="4" baseline="3034" dirty="0" smtClean="0">
                <a:latin typeface="Calibri"/>
                <a:cs typeface="Calibri"/>
              </a:rPr>
              <a:t>f</a:t>
            </a:r>
            <a:r>
              <a:rPr sz="2700" spc="0" baseline="3034" dirty="0" smtClean="0">
                <a:latin typeface="Calibri"/>
                <a:cs typeface="Calibri"/>
              </a:rPr>
              <a:t>ull of oth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r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ac</a:t>
            </a:r>
            <a:r>
              <a:rPr sz="2700" spc="-4" baseline="3034" dirty="0" smtClean="0">
                <a:latin typeface="Calibri"/>
                <a:cs typeface="Calibri"/>
              </a:rPr>
              <a:t>ti</a:t>
            </a:r>
            <a:r>
              <a:rPr sz="2700" spc="0" baseline="3034" dirty="0" smtClean="0">
                <a:latin typeface="Calibri"/>
                <a:cs typeface="Calibri"/>
              </a:rPr>
              <a:t>vi</a:t>
            </a:r>
            <a:r>
              <a:rPr sz="2700" spc="-4" baseline="3034" dirty="0" smtClean="0">
                <a:latin typeface="Calibri"/>
                <a:cs typeface="Calibri"/>
              </a:rPr>
              <a:t>ti</a:t>
            </a:r>
            <a:r>
              <a:rPr sz="2700" spc="0" baseline="3034" dirty="0" smtClean="0">
                <a:latin typeface="Calibri"/>
                <a:cs typeface="Calibri"/>
              </a:rPr>
              <a:t>es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th</a:t>
            </a:r>
            <a:r>
              <a:rPr sz="2700" spc="-9" baseline="3034" dirty="0" smtClean="0">
                <a:latin typeface="Calibri"/>
                <a:cs typeface="Calibri"/>
              </a:rPr>
              <a:t>a</a:t>
            </a:r>
            <a:r>
              <a:rPr sz="2700" spc="0" baseline="3034" dirty="0" smtClean="0">
                <a:latin typeface="Calibri"/>
                <a:cs typeface="Calibri"/>
              </a:rPr>
              <a:t>t each</a:t>
            </a:r>
            <a:endParaRPr sz="1800" dirty="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  <a:spcBef>
                <a:spcPts val="1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d</a:t>
            </a:r>
            <a:r>
              <a:rPr sz="2700" spc="-29" baseline="1517" dirty="0" smtClean="0">
                <a:latin typeface="Calibri"/>
                <a:cs typeface="Calibri"/>
              </a:rPr>
              <a:t>a</a:t>
            </a:r>
            <a:r>
              <a:rPr sz="2700" spc="59" baseline="1517" dirty="0" smtClean="0">
                <a:latin typeface="Calibri"/>
                <a:cs typeface="Calibri"/>
              </a:rPr>
              <a:t>y</a:t>
            </a:r>
            <a:r>
              <a:rPr sz="2700" spc="-114" baseline="1517" dirty="0" smtClean="0">
                <a:latin typeface="Calibri"/>
                <a:cs typeface="Calibri"/>
              </a:rPr>
              <a:t>’</a:t>
            </a:r>
            <a:r>
              <a:rPr sz="2700" spc="0" baseline="1517" dirty="0" smtClean="0">
                <a:latin typeface="Calibri"/>
                <a:cs typeface="Calibri"/>
              </a:rPr>
              <a:t>s e</a:t>
            </a:r>
            <a:r>
              <a:rPr sz="2700" spc="-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try</a:t>
            </a:r>
            <a:r>
              <a:rPr sz="2700" spc="-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p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oba</a:t>
            </a:r>
            <a:r>
              <a:rPr sz="2700" spc="4" baseline="1517" dirty="0" smtClean="0">
                <a:latin typeface="Calibri"/>
                <a:cs typeface="Calibri"/>
              </a:rPr>
              <a:t>b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y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q</a:t>
            </a:r>
            <a:r>
              <a:rPr sz="2700" spc="0" baseline="1517" dirty="0" smtClean="0">
                <a:latin typeface="Calibri"/>
                <a:cs typeface="Calibri"/>
              </a:rPr>
              <a:t>ui</a:t>
            </a: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es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se</a:t>
            </a:r>
            <a:r>
              <a:rPr sz="2700" spc="-14" baseline="1517" dirty="0" smtClean="0">
                <a:latin typeface="Calibri"/>
                <a:cs typeface="Calibri"/>
              </a:rPr>
              <a:t>v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3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al</a:t>
            </a:r>
            <a:r>
              <a:rPr sz="2700" spc="-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pages, </a:t>
            </a:r>
            <a:r>
              <a:rPr sz="2700" spc="-19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l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ma</a:t>
            </a:r>
            <a:r>
              <a:rPr sz="2700" spc="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4" baseline="1517" dirty="0" smtClean="0">
                <a:latin typeface="Calibri"/>
                <a:cs typeface="Calibri"/>
              </a:rPr>
              <a:t>g</a:t>
            </a:r>
            <a:r>
              <a:rPr sz="2700" spc="0" baseline="1517" dirty="0" smtClean="0">
                <a:latin typeface="Calibri"/>
                <a:cs typeface="Calibri"/>
              </a:rPr>
              <a:t>ed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-1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o p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p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not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on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,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b</a:t>
            </a:r>
            <a:r>
              <a:rPr sz="2700" spc="4" baseline="1517" dirty="0" smtClean="0">
                <a:latin typeface="Calibri"/>
                <a:cs typeface="Calibri"/>
              </a:rPr>
              <a:t>u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endParaRPr sz="1800" dirty="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i="1" spc="0" baseline="1517" dirty="0" smtClean="0">
                <a:latin typeface="Calibri"/>
                <a:cs typeface="Calibri"/>
              </a:rPr>
              <a:t>T</a:t>
            </a:r>
            <a:r>
              <a:rPr sz="2700" i="1" spc="-9" baseline="1517" dirty="0" smtClean="0">
                <a:latin typeface="Calibri"/>
                <a:cs typeface="Calibri"/>
              </a:rPr>
              <a:t>W</a:t>
            </a:r>
            <a:r>
              <a:rPr sz="2700" i="1" spc="0" baseline="1517" dirty="0" smtClean="0">
                <a:latin typeface="Calibri"/>
                <a:cs typeface="Calibri"/>
              </a:rPr>
              <a:t>O</a:t>
            </a:r>
            <a:r>
              <a:rPr sz="2700" i="1" spc="-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mul</a:t>
            </a:r>
            <a:r>
              <a:rPr sz="2700" spc="-9" baseline="1517" dirty="0" smtClean="0">
                <a:latin typeface="Calibri"/>
                <a:cs typeface="Calibri"/>
              </a:rPr>
              <a:t>t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-hour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LIVE LAB se</a:t>
            </a:r>
            <a:r>
              <a:rPr sz="2700" spc="9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sions!</a:t>
            </a:r>
            <a:r>
              <a:rPr sz="2700" spc="396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And then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b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oug</a:t>
            </a:r>
            <a:r>
              <a:rPr sz="2700" spc="-9" baseline="1517" dirty="0" smtClean="0">
                <a:latin typeface="Calibri"/>
                <a:cs typeface="Calibri"/>
              </a:rPr>
              <a:t>h</a:t>
            </a:r>
            <a:r>
              <a:rPr sz="2700" spc="0" baseline="1517" dirty="0" smtClean="0">
                <a:latin typeface="Calibri"/>
                <a:cs typeface="Calibri"/>
              </a:rPr>
              <a:t>t a</a:t>
            </a:r>
            <a:r>
              <a:rPr sz="2700" spc="-9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l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those la</a:t>
            </a:r>
            <a:r>
              <a:rPr sz="2700" spc="-14" baseline="1517" dirty="0" smtClean="0">
                <a:latin typeface="Calibri"/>
                <a:cs typeface="Calibri"/>
              </a:rPr>
              <a:t>pt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14" baseline="1517" dirty="0" smtClean="0">
                <a:latin typeface="Calibri"/>
                <a:cs typeface="Calibri"/>
              </a:rPr>
              <a:t>p</a:t>
            </a:r>
            <a:r>
              <a:rPr sz="2700" spc="0" baseline="1517" dirty="0" smtClean="0">
                <a:latin typeface="Calibri"/>
                <a:cs typeface="Calibri"/>
              </a:rPr>
              <a:t>s a</a:t>
            </a:r>
            <a:r>
              <a:rPr sz="2700" spc="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d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 </a:t>
            </a:r>
            <a:r>
              <a:rPr sz="2700" spc="-14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ouple</a:t>
            </a:r>
            <a:endParaRPr sz="1800" dirty="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-4" baseline="1517" dirty="0" smtClean="0">
                <a:latin typeface="Calibri"/>
                <a:cs typeface="Calibri"/>
              </a:rPr>
              <a:t>g</a:t>
            </a:r>
            <a:r>
              <a:rPr sz="2700" spc="0" baseline="1517" dirty="0" smtClean="0">
                <a:latin typeface="Calibri"/>
                <a:cs typeface="Calibri"/>
              </a:rPr>
              <a:t>e </a:t>
            </a:r>
            <a:r>
              <a:rPr sz="2700" spc="4" baseline="1517" dirty="0" smtClean="0">
                <a:latin typeface="Calibri"/>
                <a:cs typeface="Calibri"/>
              </a:rPr>
              <a:t>b</a:t>
            </a:r>
            <a:r>
              <a:rPr sz="2700" spc="-34" baseline="1517" dirty="0" smtClean="0">
                <a:latin typeface="Calibri"/>
                <a:cs typeface="Calibri"/>
              </a:rPr>
              <a:t>o</a:t>
            </a:r>
            <a:r>
              <a:rPr sz="2700" spc="-44" baseline="1517" dirty="0" smtClean="0">
                <a:latin typeface="Calibri"/>
                <a:cs typeface="Calibri"/>
              </a:rPr>
              <a:t>x</a:t>
            </a:r>
            <a:r>
              <a:rPr sz="2700" spc="0" baseline="1517" dirty="0" smtClean="0">
                <a:latin typeface="Calibri"/>
                <a:cs typeface="Calibri"/>
              </a:rPr>
              <a:t>es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of lab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part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-4" baseline="1517" dirty="0" smtClean="0">
                <a:latin typeface="Calibri"/>
                <a:cs typeface="Calibri"/>
              </a:rPr>
              <a:t>ci</a:t>
            </a:r>
            <a:r>
              <a:rPr sz="2700" spc="0" baseline="1517" dirty="0" smtClean="0">
                <a:latin typeface="Calibri"/>
                <a:cs typeface="Calibri"/>
              </a:rPr>
              <a:t>pant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m</a:t>
            </a:r>
            <a:r>
              <a:rPr sz="2700" spc="-9" baseline="1517" dirty="0" smtClean="0">
                <a:latin typeface="Calibri"/>
                <a:cs typeface="Calibri"/>
              </a:rPr>
              <a:t>a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er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als.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59740" y="3841551"/>
            <a:ext cx="13970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46252" y="3855339"/>
            <a:ext cx="7743293" cy="80302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1935"/>
              </a:lnSpc>
              <a:spcBef>
                <a:spcPts val="96"/>
              </a:spcBef>
            </a:pPr>
            <a:r>
              <a:rPr sz="2700" b="1" spc="4" baseline="3034" dirty="0" smtClean="0">
                <a:latin typeface="Calibri"/>
                <a:cs typeface="Calibri"/>
              </a:rPr>
              <a:t>D</a:t>
            </a:r>
            <a:r>
              <a:rPr sz="2700" b="1" spc="-25" baseline="3034" dirty="0" smtClean="0">
                <a:latin typeface="Calibri"/>
                <a:cs typeface="Calibri"/>
              </a:rPr>
              <a:t>a</a:t>
            </a:r>
            <a:r>
              <a:rPr sz="2700" b="1" spc="0" baseline="3034" dirty="0" smtClean="0">
                <a:latin typeface="Calibri"/>
                <a:cs typeface="Calibri"/>
              </a:rPr>
              <a:t>vid</a:t>
            </a:r>
            <a:r>
              <a:rPr sz="2700" b="1" spc="-1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B</a:t>
            </a:r>
            <a:r>
              <a:rPr sz="2700" b="1" spc="-9" baseline="3034" dirty="0" smtClean="0">
                <a:latin typeface="Calibri"/>
                <a:cs typeface="Calibri"/>
              </a:rPr>
              <a:t>o</a:t>
            </a:r>
            <a:r>
              <a:rPr sz="2700" b="1" spc="-25" baseline="3034" dirty="0" smtClean="0">
                <a:latin typeface="Calibri"/>
                <a:cs typeface="Calibri"/>
              </a:rPr>
              <a:t>y</a:t>
            </a:r>
            <a:r>
              <a:rPr sz="2700" b="1" spc="4" baseline="3034" dirty="0" smtClean="0"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latin typeface="Calibri"/>
                <a:cs typeface="Calibri"/>
              </a:rPr>
              <a:t>s</a:t>
            </a:r>
            <a:r>
              <a:rPr sz="2700" b="1" spc="-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of</a:t>
            </a:r>
            <a:r>
              <a:rPr sz="2700" b="1" spc="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Si</a:t>
            </a:r>
            <a:r>
              <a:rPr sz="2700" b="1" spc="4" baseline="3034" dirty="0" smtClean="0">
                <a:latin typeface="Calibri"/>
                <a:cs typeface="Calibri"/>
              </a:rPr>
              <a:t>n</a:t>
            </a:r>
            <a:r>
              <a:rPr sz="2700" b="1" spc="0" baseline="3034" dirty="0" smtClean="0">
                <a:latin typeface="Calibri"/>
                <a:cs typeface="Calibri"/>
              </a:rPr>
              <a:t>e</a:t>
            </a:r>
            <a:r>
              <a:rPr sz="2700" b="1" spc="-1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N</a:t>
            </a:r>
            <a:r>
              <a:rPr sz="2700" b="1" spc="4" baseline="3034" dirty="0" smtClean="0">
                <a:latin typeface="Calibri"/>
                <a:cs typeface="Calibri"/>
              </a:rPr>
              <a:t>o</a:t>
            </a:r>
            <a:r>
              <a:rPr sz="2700" b="1" spc="0" baseline="3034" dirty="0" smtClean="0">
                <a:latin typeface="Calibri"/>
                <a:cs typeface="Calibri"/>
              </a:rPr>
              <a:t>mi</a:t>
            </a:r>
            <a:r>
              <a:rPr sz="2700" b="1" spc="4" baseline="3034" dirty="0" smtClean="0">
                <a:latin typeface="Calibri"/>
                <a:cs typeface="Calibri"/>
              </a:rPr>
              <a:t>n</a:t>
            </a:r>
            <a:r>
              <a:rPr sz="2700" b="1" spc="0" baseline="3034" dirty="0" smtClean="0">
                <a:latin typeface="Calibri"/>
                <a:cs typeface="Calibri"/>
              </a:rPr>
              <a:t>e</a:t>
            </a:r>
            <a:r>
              <a:rPr sz="2700" b="1" spc="-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As</a:t>
            </a:r>
            <a:r>
              <a:rPr sz="2700" b="1" spc="-4" baseline="3034" dirty="0" smtClean="0">
                <a:latin typeface="Calibri"/>
                <a:cs typeface="Calibri"/>
              </a:rPr>
              <a:t>s</a:t>
            </a:r>
            <a:r>
              <a:rPr sz="2700" b="1" spc="-9" baseline="3034" dirty="0" smtClean="0">
                <a:latin typeface="Calibri"/>
                <a:cs typeface="Calibri"/>
              </a:rPr>
              <a:t>o</a:t>
            </a:r>
            <a:r>
              <a:rPr sz="2700" b="1" spc="0" baseline="3034" dirty="0" smtClean="0">
                <a:latin typeface="Calibri"/>
                <a:cs typeface="Calibri"/>
              </a:rPr>
              <a:t>c</a:t>
            </a:r>
            <a:r>
              <a:rPr sz="2700" b="1" spc="-4" baseline="3034" dirty="0" smtClean="0">
                <a:latin typeface="Calibri"/>
                <a:cs typeface="Calibri"/>
              </a:rPr>
              <a:t>i</a:t>
            </a:r>
            <a:r>
              <a:rPr sz="2700" b="1" spc="-9" baseline="3034" dirty="0" smtClean="0">
                <a:latin typeface="Calibri"/>
                <a:cs typeface="Calibri"/>
              </a:rPr>
              <a:t>a</a:t>
            </a:r>
            <a:r>
              <a:rPr sz="2700" b="1" spc="-25" baseline="3034" dirty="0" smtClean="0">
                <a:latin typeface="Calibri"/>
                <a:cs typeface="Calibri"/>
              </a:rPr>
              <a:t>t</a:t>
            </a:r>
            <a:r>
              <a:rPr sz="2700" b="1" spc="-4" baseline="3034" dirty="0" smtClean="0">
                <a:latin typeface="Calibri"/>
                <a:cs typeface="Calibri"/>
              </a:rPr>
              <a:t>e</a:t>
            </a:r>
            <a:r>
              <a:rPr sz="2700" b="1" spc="9" baseline="3034" dirty="0" smtClean="0">
                <a:latin typeface="Calibri"/>
                <a:cs typeface="Calibri"/>
              </a:rPr>
              <a:t>s</a:t>
            </a:r>
            <a:r>
              <a:rPr sz="2700" spc="0" baseline="3034" smtClean="0">
                <a:latin typeface="Calibri"/>
                <a:cs typeface="Calibri"/>
              </a:rPr>
              <a:t>,</a:t>
            </a:r>
            <a:r>
              <a:rPr sz="2700" spc="-29" baseline="3034" smtClean="0">
                <a:latin typeface="Calibri"/>
                <a:cs typeface="Calibri"/>
              </a:rPr>
              <a:t> </a:t>
            </a:r>
            <a:r>
              <a:rPr sz="2700" spc="0" baseline="3034" smtClean="0">
                <a:latin typeface="Calibri"/>
                <a:cs typeface="Calibri"/>
              </a:rPr>
              <a:t>whos</a:t>
            </a:r>
            <a:r>
              <a:rPr lang="en-US" sz="2700" spc="0" baseline="3034" smtClean="0">
                <a:latin typeface="Calibri"/>
                <a:cs typeface="Calibri"/>
              </a:rPr>
              <a:t>e</a:t>
            </a:r>
            <a:r>
              <a:rPr sz="2700" spc="14" baseline="3034" smtClean="0">
                <a:latin typeface="Calibri"/>
                <a:cs typeface="Calibri"/>
              </a:rPr>
              <a:t> </a:t>
            </a:r>
            <a:r>
              <a:rPr sz="2700" spc="-19" baseline="3034" dirty="0" smtClean="0">
                <a:latin typeface="Calibri"/>
                <a:cs typeface="Calibri"/>
              </a:rPr>
              <a:t>c</a:t>
            </a:r>
            <a:r>
              <a:rPr sz="2700" spc="0" baseline="3034" dirty="0" smtClean="0">
                <a:latin typeface="Calibri"/>
                <a:cs typeface="Calibri"/>
              </a:rPr>
              <a:t>alen</a:t>
            </a:r>
            <a:r>
              <a:rPr sz="2700" spc="4" baseline="3034" dirty="0" smtClean="0">
                <a:latin typeface="Calibri"/>
                <a:cs typeface="Calibri"/>
              </a:rPr>
              <a:t>d</a:t>
            </a:r>
            <a:r>
              <a:rPr sz="2700" spc="0" baseline="3034" dirty="0" smtClean="0">
                <a:latin typeface="Calibri"/>
                <a:cs typeface="Calibri"/>
              </a:rPr>
              <a:t>ar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-14" baseline="3034" dirty="0" smtClean="0">
                <a:latin typeface="Calibri"/>
                <a:cs typeface="Calibri"/>
              </a:rPr>
              <a:t>w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a</a:t>
            </a:r>
            <a:r>
              <a:rPr sz="2700" spc="-39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s me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out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ju</a:t>
            </a:r>
            <a:r>
              <a:rPr sz="2700" spc="-1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t he</a:t>
            </a:r>
            <a:r>
              <a:rPr sz="2700" spc="4" baseline="3034" dirty="0" smtClean="0">
                <a:latin typeface="Calibri"/>
                <a:cs typeface="Calibri"/>
              </a:rPr>
              <a:t>a</a:t>
            </a:r>
            <a:r>
              <a:rPr sz="2700" spc="0" baseline="3034" dirty="0" smtClean="0">
                <a:latin typeface="Calibri"/>
                <a:cs typeface="Calibri"/>
              </a:rPr>
              <a:t>r</a:t>
            </a:r>
            <a:r>
              <a:rPr sz="2700" spc="-9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ng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  <a:spcBef>
                <a:spcPts val="1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abo</a:t>
            </a:r>
            <a:r>
              <a:rPr sz="2700" spc="4" baseline="1517" dirty="0" smtClean="0">
                <a:latin typeface="Calibri"/>
                <a:cs typeface="Calibri"/>
              </a:rPr>
              <a:t>u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t, who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p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p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 VPN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tunnel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ap</a:t>
            </a:r>
            <a:r>
              <a:rPr sz="2700" spc="4" baseline="1517" dirty="0" smtClean="0">
                <a:latin typeface="Calibri"/>
                <a:cs typeface="Calibri"/>
              </a:rPr>
              <a:t>p</a:t>
            </a:r>
            <a:r>
              <a:rPr sz="2700" spc="-4" baseline="1517" dirty="0" smtClean="0">
                <a:latin typeface="Calibri"/>
                <a:cs typeface="Calibri"/>
              </a:rPr>
              <a:t>li</a:t>
            </a:r>
            <a:r>
              <a:rPr sz="2700" spc="0" baseline="1517" dirty="0" smtClean="0">
                <a:latin typeface="Calibri"/>
                <a:cs typeface="Calibri"/>
              </a:rPr>
              <a:t>ance</a:t>
            </a:r>
            <a:r>
              <a:rPr sz="2700" spc="24" baseline="1517" dirty="0" smtClean="0">
                <a:latin typeface="Calibri"/>
                <a:cs typeface="Calibri"/>
              </a:rPr>
              <a:t> </a:t>
            </a:r>
            <a:r>
              <a:rPr sz="2700" spc="-34" baseline="1517" dirty="0" smtClean="0">
                <a:latin typeface="Calibri"/>
                <a:cs typeface="Calibri"/>
              </a:rPr>
              <a:t>f</a:t>
            </a:r>
            <a:r>
              <a:rPr sz="2700" spc="0" baseline="1517" dirty="0" smtClean="0">
                <a:latin typeface="Calibri"/>
                <a:cs typeface="Calibri"/>
              </a:rPr>
              <a:t>or no</a:t>
            </a:r>
            <a:r>
              <a:rPr sz="2700" spc="25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-I</a:t>
            </a:r>
            <a:r>
              <a:rPr sz="2700" spc="4" baseline="1517" dirty="0" smtClean="0">
                <a:latin typeface="Calibri"/>
                <a:cs typeface="Calibri"/>
              </a:rPr>
              <a:t>B</a:t>
            </a:r>
            <a:r>
              <a:rPr sz="2700" spc="0" baseline="1517" dirty="0" smtClean="0">
                <a:latin typeface="Calibri"/>
                <a:cs typeface="Calibri"/>
              </a:rPr>
              <a:t>M 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9" baseline="1517" dirty="0" smtClean="0">
                <a:latin typeface="Calibri"/>
                <a:cs typeface="Calibri"/>
              </a:rPr>
              <a:t>b</a:t>
            </a:r>
            <a:r>
              <a:rPr sz="2700" spc="0" baseline="1517" dirty="0" smtClean="0">
                <a:latin typeface="Calibri"/>
                <a:cs typeface="Calibri"/>
              </a:rPr>
              <a:t>s,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and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dona</a:t>
            </a:r>
            <a:r>
              <a:rPr sz="2700" spc="-3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ed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it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-1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endParaRPr sz="1800" dirty="0">
              <a:latin typeface="Calibri"/>
              <a:cs typeface="Calibri"/>
            </a:endParaRPr>
          </a:p>
          <a:p>
            <a:pPr marL="12700" marR="34290">
              <a:lnSpc>
                <a:spcPts val="2165"/>
              </a:lnSpc>
              <a:spcBef>
                <a:spcPts val="0"/>
              </a:spcBef>
            </a:pPr>
            <a:r>
              <a:rPr sz="2700" spc="0" baseline="1517" dirty="0" smtClean="0">
                <a:latin typeface="Calibri"/>
                <a:cs typeface="Calibri"/>
              </a:rPr>
              <a:t>the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VM </a:t>
            </a:r>
            <a:r>
              <a:rPr sz="2700" spc="-79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or</a:t>
            </a:r>
            <a:r>
              <a:rPr sz="2700" spc="-19" baseline="1517" dirty="0" smtClean="0">
                <a:latin typeface="Calibri"/>
                <a:cs typeface="Calibri"/>
              </a:rPr>
              <a:t>k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4" baseline="1517" dirty="0" smtClean="0">
                <a:latin typeface="Calibri"/>
                <a:cs typeface="Calibri"/>
              </a:rPr>
              <a:t>h</a:t>
            </a:r>
            <a:r>
              <a:rPr sz="2700" spc="0" baseline="1517" dirty="0" smtClean="0">
                <a:latin typeface="Calibri"/>
                <a:cs typeface="Calibri"/>
              </a:rPr>
              <a:t>op.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59740" y="4939212"/>
            <a:ext cx="13970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46252" y="4953000"/>
            <a:ext cx="756442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Our </a:t>
            </a:r>
            <a:r>
              <a:rPr sz="2700" b="1" spc="-4" baseline="3034" dirty="0" smtClean="0">
                <a:latin typeface="Calibri"/>
                <a:cs typeface="Calibri"/>
              </a:rPr>
              <a:t>f</a:t>
            </a:r>
            <a:r>
              <a:rPr sz="2700" b="1" spc="4" baseline="3034" dirty="0" smtClean="0">
                <a:latin typeface="Calibri"/>
                <a:cs typeface="Calibri"/>
              </a:rPr>
              <a:t>u</a:t>
            </a:r>
            <a:r>
              <a:rPr sz="2700" b="1" spc="0" baseline="3034" dirty="0" smtClean="0">
                <a:latin typeface="Calibri"/>
                <a:cs typeface="Calibri"/>
              </a:rPr>
              <a:t>tu</a:t>
            </a:r>
            <a:r>
              <a:rPr sz="2700" b="1" spc="-19" baseline="3034" dirty="0" smtClean="0">
                <a:latin typeface="Calibri"/>
                <a:cs typeface="Calibri"/>
              </a:rPr>
              <a:t>r</a:t>
            </a:r>
            <a:r>
              <a:rPr sz="2700" b="1" spc="0" baseline="3034" dirty="0" smtClean="0">
                <a:latin typeface="Calibri"/>
                <a:cs typeface="Calibri"/>
              </a:rPr>
              <a:t>e</a:t>
            </a:r>
            <a:r>
              <a:rPr sz="2700" b="1" spc="-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s</a:t>
            </a:r>
            <a:r>
              <a:rPr sz="2700" b="1" spc="4" baseline="3034" dirty="0" smtClean="0">
                <a:latin typeface="Calibri"/>
                <a:cs typeface="Calibri"/>
              </a:rPr>
              <a:t>pe</a:t>
            </a:r>
            <a:r>
              <a:rPr sz="2700" b="1" spc="0" baseline="3034" dirty="0" smtClean="0">
                <a:latin typeface="Calibri"/>
                <a:cs typeface="Calibri"/>
              </a:rPr>
              <a:t>a</a:t>
            </a:r>
            <a:r>
              <a:rPr sz="2700" b="1" spc="-50" baseline="3034" dirty="0" smtClean="0">
                <a:latin typeface="Calibri"/>
                <a:cs typeface="Calibri"/>
              </a:rPr>
              <a:t>k</a:t>
            </a:r>
            <a:r>
              <a:rPr sz="2700" b="1" spc="-4" baseline="3034" dirty="0" smtClean="0">
                <a:latin typeface="Calibri"/>
                <a:cs typeface="Calibri"/>
              </a:rPr>
              <a:t>e</a:t>
            </a:r>
            <a:r>
              <a:rPr sz="2700" b="1" spc="-29" baseline="3034" dirty="0" smtClean="0">
                <a:latin typeface="Calibri"/>
                <a:cs typeface="Calibri"/>
              </a:rPr>
              <a:t>r</a:t>
            </a:r>
            <a:r>
              <a:rPr sz="2700" b="1" spc="0" baseline="3034" dirty="0" smtClean="0">
                <a:latin typeface="Calibri"/>
                <a:cs typeface="Calibri"/>
              </a:rPr>
              <a:t>s.</a:t>
            </a:r>
            <a:r>
              <a:rPr sz="2700" b="1" spc="381" baseline="3034" dirty="0" smtClean="0">
                <a:latin typeface="Calibri"/>
                <a:cs typeface="Calibri"/>
              </a:rPr>
              <a:t> </a:t>
            </a:r>
            <a:r>
              <a:rPr sz="2700" spc="-134" baseline="3034" dirty="0" smtClean="0">
                <a:latin typeface="Calibri"/>
                <a:cs typeface="Calibri"/>
              </a:rPr>
              <a:t>Y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… </a:t>
            </a:r>
            <a:r>
              <a:rPr sz="2700" b="1" i="1" u="heavy" spc="-50" baseline="3034" dirty="0" smtClean="0">
                <a:latin typeface="Calibri"/>
                <a:cs typeface="Calibri"/>
              </a:rPr>
              <a:t>Y</a:t>
            </a:r>
            <a:r>
              <a:rPr sz="2700" b="1" i="1" u="heavy" spc="0" baseline="3034" dirty="0" smtClean="0">
                <a:latin typeface="Calibri"/>
                <a:cs typeface="Calibri"/>
              </a:rPr>
              <a:t>OU!  </a:t>
            </a:r>
            <a:r>
              <a:rPr sz="2700" b="1" i="1" spc="-396" baseline="3034" dirty="0" smtClean="0">
                <a:latin typeface="Calibri"/>
                <a:cs typeface="Calibri"/>
              </a:rPr>
              <a:t> </a:t>
            </a:r>
            <a:r>
              <a:rPr sz="2700" spc="-64" baseline="3034" dirty="0" smtClean="0">
                <a:latin typeface="Calibri"/>
                <a:cs typeface="Calibri"/>
              </a:rPr>
              <a:t>W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-39" baseline="3034" dirty="0" smtClean="0">
                <a:latin typeface="Calibri"/>
                <a:cs typeface="Calibri"/>
              </a:rPr>
              <a:t>’</a:t>
            </a:r>
            <a:r>
              <a:rPr sz="2700" spc="-29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e a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-9" baseline="3034" dirty="0" smtClean="0">
                <a:latin typeface="Calibri"/>
                <a:cs typeface="Calibri"/>
              </a:rPr>
              <a:t>v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9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y fr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n</a:t>
            </a:r>
            <a:r>
              <a:rPr sz="2700" spc="0" baseline="3034" dirty="0" smtClean="0">
                <a:latin typeface="Calibri"/>
                <a:cs typeface="Calibri"/>
              </a:rPr>
              <a:t>dly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au</a:t>
            </a:r>
            <a:r>
              <a:rPr sz="2700" spc="4" baseline="3034" dirty="0" smtClean="0">
                <a:latin typeface="Calibri"/>
                <a:cs typeface="Calibri"/>
              </a:rPr>
              <a:t>d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n</a:t>
            </a:r>
            <a:r>
              <a:rPr sz="2700" spc="-4" baseline="3034" dirty="0" smtClean="0">
                <a:latin typeface="Calibri"/>
                <a:cs typeface="Calibri"/>
              </a:rPr>
              <a:t>c</a:t>
            </a:r>
            <a:r>
              <a:rPr sz="2700" spc="0" baseline="3034" dirty="0" smtClean="0">
                <a:latin typeface="Calibri"/>
                <a:cs typeface="Calibri"/>
              </a:rPr>
              <a:t>e. 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-4" baseline="3034" dirty="0" smtClean="0">
                <a:latin typeface="Calibri"/>
                <a:cs typeface="Calibri"/>
              </a:rPr>
              <a:t>Pl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a</a:t>
            </a:r>
            <a:r>
              <a:rPr sz="2700" spc="0" baseline="3034" dirty="0" smtClean="0">
                <a:latin typeface="Calibri"/>
                <a:cs typeface="Calibri"/>
              </a:rPr>
              <a:t>se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DO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gi</a:t>
            </a:r>
            <a:r>
              <a:rPr sz="2700" spc="-9" baseline="3034" dirty="0" smtClean="0">
                <a:latin typeface="Calibri"/>
                <a:cs typeface="Calibri"/>
              </a:rPr>
              <a:t>v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46252" y="5227320"/>
            <a:ext cx="684781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s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r</a:t>
            </a:r>
            <a:r>
              <a:rPr sz="2700" spc="-9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ous </a:t>
            </a:r>
            <a:r>
              <a:rPr sz="2700" spc="-14" baseline="3034" dirty="0" smtClean="0">
                <a:latin typeface="Calibri"/>
                <a:cs typeface="Calibri"/>
              </a:rPr>
              <a:t>c</a:t>
            </a:r>
            <a:r>
              <a:rPr sz="2700" spc="0" baseline="3034" dirty="0" smtClean="0">
                <a:latin typeface="Calibri"/>
                <a:cs typeface="Calibri"/>
              </a:rPr>
              <a:t>on</a:t>
            </a:r>
            <a:r>
              <a:rPr sz="2700" spc="4" baseline="3034" dirty="0" smtClean="0">
                <a:latin typeface="Calibri"/>
                <a:cs typeface="Calibri"/>
              </a:rPr>
              <a:t>s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d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-39" baseline="3034" dirty="0" smtClean="0">
                <a:latin typeface="Calibri"/>
                <a:cs typeface="Calibri"/>
              </a:rPr>
              <a:t>r</a:t>
            </a:r>
            <a:r>
              <a:rPr sz="2700" spc="-9" baseline="3034" dirty="0" smtClean="0">
                <a:latin typeface="Calibri"/>
                <a:cs typeface="Calibri"/>
              </a:rPr>
              <a:t>a</a:t>
            </a:r>
            <a:r>
              <a:rPr sz="2700" spc="0" baseline="3034" dirty="0" smtClean="0">
                <a:latin typeface="Calibri"/>
                <a:cs typeface="Calibri"/>
              </a:rPr>
              <a:t>t</a:t>
            </a:r>
            <a:r>
              <a:rPr sz="2700" spc="-9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on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-14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o p</a:t>
            </a:r>
            <a:r>
              <a:rPr sz="2700" spc="-25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p</a:t>
            </a:r>
            <a:r>
              <a:rPr sz="2700" spc="0" baseline="3034" dirty="0" smtClean="0">
                <a:latin typeface="Calibri"/>
                <a:cs typeface="Calibri"/>
              </a:rPr>
              <a:t>ar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ng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a </a:t>
            </a:r>
            <a:r>
              <a:rPr sz="2700" spc="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sion </a:t>
            </a:r>
            <a:r>
              <a:rPr sz="2700" spc="-14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o d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-4" baseline="3034" dirty="0" smtClean="0">
                <a:latin typeface="Calibri"/>
                <a:cs typeface="Calibri"/>
              </a:rPr>
              <a:t>li</a:t>
            </a:r>
            <a:r>
              <a:rPr sz="2700" spc="-9" baseline="3034" dirty="0" smtClean="0">
                <a:latin typeface="Calibri"/>
                <a:cs typeface="Calibri"/>
              </a:rPr>
              <a:t>v</a:t>
            </a:r>
            <a:r>
              <a:rPr sz="2700" spc="0" baseline="3034" dirty="0" smtClean="0">
                <a:latin typeface="Calibri"/>
                <a:cs typeface="Calibri"/>
              </a:rPr>
              <a:t>er </a:t>
            </a:r>
            <a:r>
              <a:rPr sz="2700" spc="-25" baseline="3034" dirty="0" smtClean="0">
                <a:latin typeface="Calibri"/>
                <a:cs typeface="Calibri"/>
              </a:rPr>
              <a:t>y</a:t>
            </a:r>
            <a:r>
              <a:rPr sz="2700" spc="0" baseline="3034" dirty="0" smtClean="0">
                <a:latin typeface="Calibri"/>
                <a:cs typeface="Calibri"/>
              </a:rPr>
              <a:t>ou</a:t>
            </a:r>
            <a:r>
              <a:rPr sz="2700" spc="-39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s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-4" baseline="3034" dirty="0" smtClean="0">
                <a:latin typeface="Calibri"/>
                <a:cs typeface="Calibri"/>
              </a:rPr>
              <a:t>l</a:t>
            </a:r>
            <a:r>
              <a:rPr sz="2700" spc="0" baseline="3034" dirty="0" smtClean="0">
                <a:latin typeface="Calibri"/>
                <a:cs typeface="Calibri"/>
              </a:rPr>
              <a:t>f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n</a:t>
            </a:r>
            <a:r>
              <a:rPr sz="2700" spc="-19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xt </a:t>
            </a:r>
            <a:r>
              <a:rPr sz="2700" spc="-25" baseline="3034" dirty="0" smtClean="0">
                <a:latin typeface="Calibri"/>
                <a:cs typeface="Calibri"/>
              </a:rPr>
              <a:t>y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a</a:t>
            </a:r>
            <a:r>
              <a:rPr sz="2700" spc="0" baseline="3034" dirty="0" smtClean="0">
                <a:latin typeface="Calibri"/>
                <a:cs typeface="Calibri"/>
              </a:rPr>
              <a:t>r!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46252" y="5776214"/>
            <a:ext cx="793931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If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-25" baseline="3034" dirty="0" smtClean="0">
                <a:latin typeface="Calibri"/>
                <a:cs typeface="Calibri"/>
              </a:rPr>
              <a:t>y</a:t>
            </a:r>
            <a:r>
              <a:rPr sz="2700" spc="0" baseline="3034" dirty="0" smtClean="0">
                <a:latin typeface="Calibri"/>
                <a:cs typeface="Calibri"/>
              </a:rPr>
              <a:t>ou</a:t>
            </a:r>
            <a:r>
              <a:rPr sz="2700" spc="-25" baseline="3034" dirty="0" smtClean="0">
                <a:latin typeface="Calibri"/>
                <a:cs typeface="Calibri"/>
              </a:rPr>
              <a:t>’</a:t>
            </a:r>
            <a:r>
              <a:rPr sz="2700" spc="-9" baseline="3034" dirty="0" smtClean="0">
                <a:latin typeface="Calibri"/>
                <a:cs typeface="Calibri"/>
              </a:rPr>
              <a:t>v</a:t>
            </a:r>
            <a:r>
              <a:rPr sz="2700" spc="0" baseline="3034" dirty="0" smtClean="0">
                <a:latin typeface="Calibri"/>
                <a:cs typeface="Calibri"/>
              </a:rPr>
              <a:t>e </a:t>
            </a:r>
            <a:r>
              <a:rPr sz="2700" spc="4" baseline="3034" dirty="0" smtClean="0">
                <a:latin typeface="Calibri"/>
                <a:cs typeface="Calibri"/>
              </a:rPr>
              <a:t>n</a:t>
            </a:r>
            <a:r>
              <a:rPr sz="2700" spc="-9" baseline="3034" dirty="0" smtClean="0">
                <a:latin typeface="Calibri"/>
                <a:cs typeface="Calibri"/>
              </a:rPr>
              <a:t>ev</a:t>
            </a:r>
            <a:r>
              <a:rPr sz="2700" spc="0" baseline="3034" dirty="0" smtClean="0">
                <a:latin typeface="Calibri"/>
                <a:cs typeface="Calibri"/>
              </a:rPr>
              <a:t>er d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-4" baseline="3034" dirty="0" smtClean="0">
                <a:latin typeface="Calibri"/>
                <a:cs typeface="Calibri"/>
              </a:rPr>
              <a:t>li</a:t>
            </a:r>
            <a:r>
              <a:rPr sz="2700" spc="-9" baseline="3034" dirty="0" smtClean="0">
                <a:latin typeface="Calibri"/>
                <a:cs typeface="Calibri"/>
              </a:rPr>
              <a:t>v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-25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ed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a </a:t>
            </a:r>
            <a:r>
              <a:rPr sz="2700" spc="4" baseline="3034" dirty="0" smtClean="0">
                <a:latin typeface="Calibri"/>
                <a:cs typeface="Calibri"/>
              </a:rPr>
              <a:t>p</a:t>
            </a:r>
            <a:r>
              <a:rPr sz="2700" spc="0" baseline="3034" dirty="0" smtClean="0">
                <a:latin typeface="Calibri"/>
                <a:cs typeface="Calibri"/>
              </a:rPr>
              <a:t>u</a:t>
            </a:r>
            <a:r>
              <a:rPr sz="2700" spc="4" baseline="3034" dirty="0" smtClean="0">
                <a:latin typeface="Calibri"/>
                <a:cs typeface="Calibri"/>
              </a:rPr>
              <a:t>b</a:t>
            </a:r>
            <a:r>
              <a:rPr sz="2700" spc="-4" baseline="3034" dirty="0" smtClean="0">
                <a:latin typeface="Calibri"/>
                <a:cs typeface="Calibri"/>
              </a:rPr>
              <a:t>li</a:t>
            </a:r>
            <a:r>
              <a:rPr sz="2700" spc="0" baseline="3034" dirty="0" smtClean="0">
                <a:latin typeface="Calibri"/>
                <a:cs typeface="Calibri"/>
              </a:rPr>
              <a:t>c</a:t>
            </a:r>
            <a:r>
              <a:rPr sz="2700" spc="2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p</a:t>
            </a:r>
            <a:r>
              <a:rPr sz="2700" spc="-25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-4" baseline="3034" dirty="0" smtClean="0">
                <a:latin typeface="Calibri"/>
                <a:cs typeface="Calibri"/>
              </a:rPr>
              <a:t>n</a:t>
            </a:r>
            <a:r>
              <a:rPr sz="2700" spc="-25" baseline="3034" dirty="0" smtClean="0">
                <a:latin typeface="Calibri"/>
                <a:cs typeface="Calibri"/>
              </a:rPr>
              <a:t>t</a:t>
            </a:r>
            <a:r>
              <a:rPr sz="2700" spc="-9" baseline="3034" dirty="0" smtClean="0">
                <a:latin typeface="Calibri"/>
                <a:cs typeface="Calibri"/>
              </a:rPr>
              <a:t>a</a:t>
            </a:r>
            <a:r>
              <a:rPr sz="2700" spc="0" baseline="3034" dirty="0" smtClean="0">
                <a:latin typeface="Calibri"/>
                <a:cs typeface="Calibri"/>
              </a:rPr>
              <a:t>t</a:t>
            </a:r>
            <a:r>
              <a:rPr sz="2700" spc="-9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on, </a:t>
            </a:r>
            <a:r>
              <a:rPr sz="2700" b="1" spc="-386" baseline="3034" dirty="0" smtClean="0">
                <a:latin typeface="Calibri"/>
                <a:cs typeface="Calibri"/>
              </a:rPr>
              <a:t> </a:t>
            </a:r>
            <a:r>
              <a:rPr sz="2700" b="1" u="heavy" spc="0" baseline="3034" dirty="0" smtClean="0">
                <a:latin typeface="Calibri"/>
                <a:cs typeface="Calibri"/>
              </a:rPr>
              <a:t>th</a:t>
            </a:r>
            <a:r>
              <a:rPr sz="2700" b="1" u="heavy" spc="4" baseline="3034" dirty="0" smtClean="0">
                <a:latin typeface="Calibri"/>
                <a:cs typeface="Calibri"/>
              </a:rPr>
              <a:t>i</a:t>
            </a:r>
            <a:r>
              <a:rPr sz="2700" b="1" u="heavy" spc="0" baseline="3034" dirty="0" smtClean="0">
                <a:latin typeface="Calibri"/>
                <a:cs typeface="Calibri"/>
              </a:rPr>
              <a:t>s</a:t>
            </a:r>
            <a:r>
              <a:rPr sz="2700" b="1" u="heavy" spc="-9" baseline="3034" dirty="0" smtClean="0">
                <a:latin typeface="Calibri"/>
                <a:cs typeface="Calibri"/>
              </a:rPr>
              <a:t> </a:t>
            </a:r>
            <a:r>
              <a:rPr sz="2700" b="1" u="heavy" spc="0" baseline="3034" dirty="0" smtClean="0">
                <a:latin typeface="Calibri"/>
                <a:cs typeface="Calibri"/>
              </a:rPr>
              <a:t>is</a:t>
            </a:r>
            <a:r>
              <a:rPr sz="2700" b="1" u="heavy" spc="-4" baseline="3034" dirty="0" smtClean="0">
                <a:latin typeface="Calibri"/>
                <a:cs typeface="Calibri"/>
              </a:rPr>
              <a:t> </a:t>
            </a:r>
            <a:r>
              <a:rPr sz="2700" b="1" u="heavy" spc="0" baseline="3034" dirty="0" smtClean="0">
                <a:latin typeface="Calibri"/>
                <a:cs typeface="Calibri"/>
              </a:rPr>
              <a:t>a </a:t>
            </a:r>
            <a:r>
              <a:rPr sz="2700" b="1" u="heavy" spc="-25" baseline="3034" dirty="0" smtClean="0">
                <a:latin typeface="Calibri"/>
                <a:cs typeface="Calibri"/>
              </a:rPr>
              <a:t>W</a:t>
            </a:r>
            <a:r>
              <a:rPr sz="2700" b="1" u="heavy" spc="0" baseline="3034" dirty="0" smtClean="0">
                <a:latin typeface="Calibri"/>
                <a:cs typeface="Calibri"/>
              </a:rPr>
              <a:t>ONDERFUL</a:t>
            </a:r>
            <a:r>
              <a:rPr sz="2700" b="1" u="heavy" spc="14" baseline="3034" dirty="0" smtClean="0">
                <a:latin typeface="Calibri"/>
                <a:cs typeface="Calibri"/>
              </a:rPr>
              <a:t> </a:t>
            </a:r>
            <a:r>
              <a:rPr sz="2700" b="1" u="heavy" spc="0" baseline="3034" dirty="0" smtClean="0">
                <a:latin typeface="Calibri"/>
                <a:cs typeface="Calibri"/>
              </a:rPr>
              <a:t>PL</a:t>
            </a:r>
            <a:r>
              <a:rPr sz="2700" b="1" u="heavy" spc="-25" baseline="3034" dirty="0" smtClean="0">
                <a:latin typeface="Calibri"/>
                <a:cs typeface="Calibri"/>
              </a:rPr>
              <a:t>A</a:t>
            </a:r>
            <a:r>
              <a:rPr sz="2700" b="1" u="heavy" spc="0" baseline="3034" dirty="0" smtClean="0">
                <a:latin typeface="Calibri"/>
                <a:cs typeface="Calibri"/>
              </a:rPr>
              <a:t>CE</a:t>
            </a:r>
            <a:r>
              <a:rPr sz="2700" b="1" u="heavy" spc="4" baseline="3034" dirty="0" smtClean="0">
                <a:latin typeface="Calibri"/>
                <a:cs typeface="Calibri"/>
              </a:rPr>
              <a:t> </a:t>
            </a:r>
            <a:r>
              <a:rPr sz="2700" b="1" u="heavy" spc="-9" baseline="3034" dirty="0" smtClean="0">
                <a:latin typeface="Calibri"/>
                <a:cs typeface="Calibri"/>
              </a:rPr>
              <a:t>t</a:t>
            </a:r>
            <a:r>
              <a:rPr sz="2700" b="1" u="heavy" spc="0" baseline="3034" dirty="0" smtClean="0">
                <a:latin typeface="Calibri"/>
                <a:cs typeface="Calibri"/>
              </a:rPr>
              <a:t>o</a:t>
            </a:r>
            <a:r>
              <a:rPr sz="2700" b="1" u="heavy" spc="-4" baseline="3034" dirty="0" smtClean="0">
                <a:latin typeface="Calibri"/>
                <a:cs typeface="Calibri"/>
              </a:rPr>
              <a:t> </a:t>
            </a:r>
            <a:r>
              <a:rPr sz="2700" b="1" u="heavy" spc="-19" baseline="3034" dirty="0" smtClean="0">
                <a:latin typeface="Calibri"/>
                <a:cs typeface="Calibri"/>
              </a:rPr>
              <a:t>s</a:t>
            </a:r>
            <a:r>
              <a:rPr sz="2700" b="1" u="heavy" spc="-9" baseline="3034" dirty="0" smtClean="0">
                <a:latin typeface="Calibri"/>
                <a:cs typeface="Calibri"/>
              </a:rPr>
              <a:t>t</a:t>
            </a:r>
            <a:r>
              <a:rPr sz="2700" b="1" u="heavy" spc="0" baseline="3034" dirty="0" smtClean="0">
                <a:latin typeface="Calibri"/>
                <a:cs typeface="Calibri"/>
              </a:rPr>
              <a:t>art!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46252" y="6050534"/>
            <a:ext cx="768578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A</a:t>
            </a:r>
            <a:r>
              <a:rPr sz="2700" spc="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k</a:t>
            </a:r>
            <a:r>
              <a:rPr sz="2700" spc="-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a</a:t>
            </a:r>
            <a:r>
              <a:rPr sz="2700" spc="-29" baseline="3034" dirty="0" smtClean="0">
                <a:latin typeface="Calibri"/>
                <a:cs typeface="Calibri"/>
              </a:rPr>
              <a:t>n</a:t>
            </a:r>
            <a:r>
              <a:rPr sz="2700" spc="0" baseline="3034" dirty="0" smtClean="0">
                <a:latin typeface="Calibri"/>
                <a:cs typeface="Calibri"/>
              </a:rPr>
              <a:t>y </a:t>
            </a:r>
            <a:r>
              <a:rPr sz="2700" spc="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p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a</a:t>
            </a:r>
            <a:r>
              <a:rPr sz="2700" spc="-59" baseline="3034" dirty="0" smtClean="0">
                <a:latin typeface="Calibri"/>
                <a:cs typeface="Calibri"/>
              </a:rPr>
              <a:t>k</a:t>
            </a:r>
            <a:r>
              <a:rPr sz="2700" spc="0" baseline="3034" dirty="0" smtClean="0">
                <a:latin typeface="Calibri"/>
                <a:cs typeface="Calibri"/>
              </a:rPr>
              <a:t>er or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-75" baseline="3034" dirty="0" smtClean="0">
                <a:latin typeface="Calibri"/>
                <a:cs typeface="Calibri"/>
              </a:rPr>
              <a:t>V</a:t>
            </a:r>
            <a:r>
              <a:rPr sz="2700" spc="0" baseline="3034" dirty="0" smtClean="0">
                <a:latin typeface="Calibri"/>
                <a:cs typeface="Calibri"/>
              </a:rPr>
              <a:t>o</a:t>
            </a:r>
            <a:r>
              <a:rPr sz="2700" spc="-4" baseline="3034" dirty="0" smtClean="0">
                <a:latin typeface="Calibri"/>
                <a:cs typeface="Calibri"/>
              </a:rPr>
              <a:t>l</a:t>
            </a:r>
            <a:r>
              <a:rPr sz="2700" spc="0" baseline="3034" dirty="0" smtClean="0">
                <a:latin typeface="Calibri"/>
                <a:cs typeface="Calibri"/>
              </a:rPr>
              <a:t>u</a:t>
            </a:r>
            <a:r>
              <a:rPr sz="2700" spc="-4" baseline="3034" dirty="0" smtClean="0">
                <a:latin typeface="Calibri"/>
                <a:cs typeface="Calibri"/>
              </a:rPr>
              <a:t>n</a:t>
            </a:r>
            <a:r>
              <a:rPr sz="2700" spc="-25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r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Commi</a:t>
            </a:r>
            <a:r>
              <a:rPr sz="2700" spc="-29" baseline="3034" dirty="0" smtClean="0">
                <a:latin typeface="Calibri"/>
                <a:cs typeface="Calibri"/>
              </a:rPr>
              <a:t>t</a:t>
            </a:r>
            <a:r>
              <a:rPr sz="2700" spc="-25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ee</a:t>
            </a:r>
            <a:r>
              <a:rPr sz="2700" spc="1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me</a:t>
            </a:r>
            <a:r>
              <a:rPr sz="2700" spc="4" baseline="3034" dirty="0" smtClean="0">
                <a:latin typeface="Calibri"/>
                <a:cs typeface="Calibri"/>
              </a:rPr>
              <a:t>m</a:t>
            </a:r>
            <a:r>
              <a:rPr sz="2700" spc="0" baseline="3034" dirty="0" smtClean="0">
                <a:latin typeface="Calibri"/>
                <a:cs typeface="Calibri"/>
              </a:rPr>
              <a:t>b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r </a:t>
            </a:r>
            <a:r>
              <a:rPr sz="2700" spc="-34" baseline="3034" dirty="0" smtClean="0">
                <a:latin typeface="Calibri"/>
                <a:cs typeface="Calibri"/>
              </a:rPr>
              <a:t>f</a:t>
            </a:r>
            <a:r>
              <a:rPr sz="2700" spc="0" baseline="3034" dirty="0" smtClean="0">
                <a:latin typeface="Calibri"/>
                <a:cs typeface="Calibri"/>
              </a:rPr>
              <a:t>or </a:t>
            </a:r>
            <a:r>
              <a:rPr sz="2700" spc="-4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h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r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ad</a:t>
            </a:r>
            <a:r>
              <a:rPr sz="2700" spc="4" baseline="3034" dirty="0" smtClean="0">
                <a:latin typeface="Calibri"/>
                <a:cs typeface="Calibri"/>
              </a:rPr>
              <a:t>v</a:t>
            </a:r>
            <a:r>
              <a:rPr sz="2700" spc="-4" baseline="3034" dirty="0" smtClean="0">
                <a:latin typeface="Calibri"/>
                <a:cs typeface="Calibri"/>
              </a:rPr>
              <a:t>ic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2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and </a:t>
            </a:r>
            <a:r>
              <a:rPr sz="2700" spc="-19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xp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r</a:t>
            </a:r>
            <a:r>
              <a:rPr sz="2700" spc="-9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n</a:t>
            </a:r>
            <a:r>
              <a:rPr sz="2700" spc="-4" baseline="3034" dirty="0" smtClean="0">
                <a:latin typeface="Calibri"/>
                <a:cs typeface="Calibri"/>
              </a:rPr>
              <a:t>c</a:t>
            </a:r>
            <a:r>
              <a:rPr sz="2700" spc="0" baseline="3034" dirty="0" smtClean="0">
                <a:latin typeface="Calibri"/>
                <a:cs typeface="Calibri"/>
              </a:rPr>
              <a:t>e.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798436" y="4997450"/>
            <a:ext cx="10452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6" name="object 6"/>
          <p:cNvSpPr txBox="1"/>
          <p:nvPr/>
        </p:nvSpPr>
        <p:spPr>
          <a:xfrm>
            <a:off x="5721192" y="5820664"/>
            <a:ext cx="5085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5" name="object 5"/>
          <p:cNvSpPr txBox="1"/>
          <p:nvPr/>
        </p:nvSpPr>
        <p:spPr>
          <a:xfrm>
            <a:off x="5884897" y="5820664"/>
            <a:ext cx="5174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4" name="object 4"/>
          <p:cNvSpPr txBox="1"/>
          <p:nvPr/>
        </p:nvSpPr>
        <p:spPr>
          <a:xfrm>
            <a:off x="7181088" y="5820664"/>
            <a:ext cx="5377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3" name="object 3"/>
          <p:cNvSpPr txBox="1"/>
          <p:nvPr/>
        </p:nvSpPr>
        <p:spPr>
          <a:xfrm>
            <a:off x="7821010" y="5820664"/>
            <a:ext cx="5210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2" name="object 2"/>
          <p:cNvSpPr txBox="1"/>
          <p:nvPr/>
        </p:nvSpPr>
        <p:spPr>
          <a:xfrm>
            <a:off x="8073729" y="5820664"/>
            <a:ext cx="5084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2651506" y="566064"/>
            <a:ext cx="3899215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4800" b="1" spc="0" baseline="3413" dirty="0" smtClean="0">
                <a:latin typeface="Calibri"/>
                <a:cs typeface="Calibri"/>
              </a:rPr>
              <a:t>Wh</a:t>
            </a:r>
            <a:r>
              <a:rPr sz="4800" b="1" spc="-29" baseline="3413" dirty="0" smtClean="0">
                <a:latin typeface="Calibri"/>
                <a:cs typeface="Calibri"/>
              </a:rPr>
              <a:t>a</a:t>
            </a:r>
            <a:r>
              <a:rPr sz="4800" b="1" spc="84" baseline="3413" dirty="0" smtClean="0">
                <a:latin typeface="Calibri"/>
                <a:cs typeface="Calibri"/>
              </a:rPr>
              <a:t>t</a:t>
            </a:r>
            <a:r>
              <a:rPr sz="4800" b="1" spc="-179" baseline="3413" dirty="0" smtClean="0">
                <a:latin typeface="Calibri"/>
                <a:cs typeface="Calibri"/>
              </a:rPr>
              <a:t>’</a:t>
            </a:r>
            <a:r>
              <a:rPr sz="4800" b="1" spc="0" baseline="3413" dirty="0" smtClean="0">
                <a:latin typeface="Calibri"/>
                <a:cs typeface="Calibri"/>
              </a:rPr>
              <a:t>s</a:t>
            </a:r>
            <a:r>
              <a:rPr sz="4800" b="1" spc="-34" baseline="3413" dirty="0" smtClean="0">
                <a:latin typeface="Calibri"/>
                <a:cs typeface="Calibri"/>
              </a:rPr>
              <a:t> </a:t>
            </a:r>
            <a:r>
              <a:rPr sz="4800" b="1" spc="0" baseline="3413" dirty="0" smtClean="0">
                <a:latin typeface="Calibri"/>
                <a:cs typeface="Calibri"/>
              </a:rPr>
              <a:t>With the</a:t>
            </a:r>
            <a:r>
              <a:rPr sz="4800" b="1" spc="-9" baseline="3413" dirty="0" smtClean="0">
                <a:latin typeface="Calibri"/>
                <a:cs typeface="Calibri"/>
              </a:rPr>
              <a:t> </a:t>
            </a:r>
            <a:r>
              <a:rPr sz="4800" b="1" spc="0" baseline="3413" dirty="0" smtClean="0">
                <a:latin typeface="Calibri"/>
                <a:cs typeface="Calibri"/>
              </a:rPr>
              <a:t>Bear?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6940" y="1507744"/>
            <a:ext cx="7493127" cy="13516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69900" marR="34290" indent="-457200">
              <a:lnSpc>
                <a:spcPts val="1935"/>
              </a:lnSpc>
              <a:spcBef>
                <a:spcPts val="96"/>
              </a:spcBef>
              <a:buFont typeface="Arial" pitchFamily="34" charset="0"/>
              <a:buChar char="•"/>
            </a:pPr>
            <a:r>
              <a:rPr sz="2700" spc="0" baseline="3034" dirty="0" smtClean="0">
                <a:latin typeface="Calibri"/>
                <a:cs typeface="Calibri"/>
              </a:rPr>
              <a:t>VM</a:t>
            </a:r>
            <a:r>
              <a:rPr sz="2700" spc="-114" baseline="3034" dirty="0" smtClean="0">
                <a:latin typeface="Calibri"/>
                <a:cs typeface="Calibri"/>
              </a:rPr>
              <a:t>’</a:t>
            </a:r>
            <a:r>
              <a:rPr sz="2700" spc="0" baseline="3034" dirty="0" smtClean="0">
                <a:latin typeface="Calibri"/>
                <a:cs typeface="Calibri"/>
              </a:rPr>
              <a:t>s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ma</a:t>
            </a:r>
            <a:r>
              <a:rPr sz="2700" spc="4" baseline="3034" dirty="0" smtClean="0">
                <a:latin typeface="Calibri"/>
                <a:cs typeface="Calibri"/>
              </a:rPr>
              <a:t>s</a:t>
            </a:r>
            <a:r>
              <a:rPr sz="2700" spc="-19" baseline="3034" dirty="0" smtClean="0">
                <a:latin typeface="Calibri"/>
                <a:cs typeface="Calibri"/>
              </a:rPr>
              <a:t>c</a:t>
            </a:r>
            <a:r>
              <a:rPr sz="2700" spc="0" baseline="3034" dirty="0" smtClean="0">
                <a:latin typeface="Calibri"/>
                <a:cs typeface="Calibri"/>
              </a:rPr>
              <a:t>ot</a:t>
            </a:r>
            <a:r>
              <a:rPr sz="2700" spc="-14" baseline="3034" dirty="0" smtClean="0">
                <a:latin typeface="Calibri"/>
                <a:cs typeface="Calibri"/>
              </a:rPr>
              <a:t> </a:t>
            </a:r>
            <a:r>
              <a:rPr sz="2700" spc="-9" baseline="3034" dirty="0" smtClean="0">
                <a:latin typeface="Calibri"/>
                <a:cs typeface="Calibri"/>
              </a:rPr>
              <a:t>a</a:t>
            </a:r>
            <a:r>
              <a:rPr sz="2700" spc="0" baseline="3034" dirty="0" smtClean="0">
                <a:latin typeface="Calibri"/>
                <a:cs typeface="Calibri"/>
              </a:rPr>
              <a:t>t S</a:t>
            </a:r>
            <a:r>
              <a:rPr sz="2700" spc="-4" baseline="3034" dirty="0" smtClean="0">
                <a:latin typeface="Calibri"/>
                <a:cs typeface="Calibri"/>
              </a:rPr>
              <a:t>H</a:t>
            </a:r>
            <a:r>
              <a:rPr sz="2700" spc="0" baseline="3034" dirty="0" smtClean="0">
                <a:latin typeface="Calibri"/>
                <a:cs typeface="Calibri"/>
              </a:rPr>
              <a:t>AR</a:t>
            </a:r>
            <a:r>
              <a:rPr sz="2700" spc="-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.</a:t>
            </a:r>
            <a:endParaRPr lang="en-US" sz="2700" spc="0" baseline="3034" dirty="0" smtClean="0">
              <a:latin typeface="Calibri"/>
              <a:cs typeface="Calibri"/>
            </a:endParaRPr>
          </a:p>
          <a:p>
            <a:pPr marL="469900" marR="34290" indent="-457200">
              <a:lnSpc>
                <a:spcPts val="2165"/>
              </a:lnSpc>
              <a:spcBef>
                <a:spcPts val="11"/>
              </a:spcBef>
              <a:buFont typeface="Arial" pitchFamily="34" charset="0"/>
              <a:buChar char="•"/>
            </a:pPr>
            <a:r>
              <a:rPr sz="2700" spc="0" baseline="1517" dirty="0" smtClean="0">
                <a:latin typeface="Calibri"/>
                <a:cs typeface="Calibri"/>
              </a:rPr>
              <a:t>Born </a:t>
            </a:r>
            <a:r>
              <a:rPr sz="2700" spc="-29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d</a:t>
            </a:r>
            <a:r>
              <a:rPr sz="2700" spc="-29" baseline="1517" dirty="0" smtClean="0">
                <a:latin typeface="Calibri"/>
                <a:cs typeface="Calibri"/>
              </a:rPr>
              <a:t>g</a:t>
            </a:r>
            <a:r>
              <a:rPr sz="2700" spc="0" baseline="1517" dirty="0" smtClean="0">
                <a:latin typeface="Calibri"/>
                <a:cs typeface="Calibri"/>
              </a:rPr>
              <a:t>ar B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-9" baseline="1517" dirty="0" smtClean="0">
                <a:latin typeface="Calibri"/>
                <a:cs typeface="Calibri"/>
              </a:rPr>
              <a:t>g</a:t>
            </a:r>
            <a:r>
              <a:rPr sz="2700" spc="0" baseline="1517" dirty="0" smtClean="0">
                <a:latin typeface="Calibri"/>
                <a:cs typeface="Calibri"/>
              </a:rPr>
              <a:t>en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n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Aug</a:t>
            </a:r>
            <a:r>
              <a:rPr sz="2700" spc="4" baseline="1517" dirty="0" smtClean="0">
                <a:latin typeface="Calibri"/>
                <a:cs typeface="Calibri"/>
              </a:rPr>
              <a:t>u</a:t>
            </a:r>
            <a:r>
              <a:rPr sz="2700" spc="-19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19</a:t>
            </a:r>
            <a:r>
              <a:rPr sz="2700" spc="-4" baseline="1517" dirty="0" smtClean="0">
                <a:latin typeface="Calibri"/>
                <a:cs typeface="Calibri"/>
              </a:rPr>
              <a:t>8</a:t>
            </a:r>
            <a:r>
              <a:rPr sz="2700" spc="0" baseline="1517" dirty="0" smtClean="0">
                <a:latin typeface="Calibri"/>
                <a:cs typeface="Calibri"/>
              </a:rPr>
              <a:t>9, </a:t>
            </a:r>
            <a:r>
              <a:rPr sz="2700" spc="-9" baseline="1517" dirty="0" smtClean="0">
                <a:latin typeface="Calibri"/>
                <a:cs typeface="Calibri"/>
              </a:rPr>
              <a:t>a</a:t>
            </a:r>
            <a:r>
              <a:rPr sz="2700" spc="0" baseline="1517" dirty="0" smtClean="0">
                <a:latin typeface="Calibri"/>
                <a:cs typeface="Calibri"/>
              </a:rPr>
              <a:t>f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er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the o</a:t>
            </a:r>
            <a:r>
              <a:rPr sz="2700" spc="-4" baseline="1517" dirty="0" smtClean="0">
                <a:latin typeface="Calibri"/>
                <a:cs typeface="Calibri"/>
              </a:rPr>
              <a:t>ri</a:t>
            </a:r>
            <a:r>
              <a:rPr sz="2700" spc="0" baseline="1517" dirty="0" smtClean="0">
                <a:latin typeface="Calibri"/>
                <a:cs typeface="Calibri"/>
              </a:rPr>
              <a:t>ginal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VM sign </a:t>
            </a:r>
            <a:r>
              <a:rPr sz="2700" spc="-25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as missing </a:t>
            </a:r>
            <a:r>
              <a:rPr sz="2700" spc="-4" baseline="1517" dirty="0" smtClean="0">
                <a:latin typeface="Calibri"/>
                <a:cs typeface="Calibri"/>
              </a:rPr>
              <a:t>a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lang="en-US" sz="2700" spc="0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SCIDS.</a:t>
            </a:r>
            <a:endParaRPr lang="en-US" sz="2700" spc="0" baseline="1517" dirty="0" smtClean="0">
              <a:latin typeface="Calibri"/>
              <a:cs typeface="Calibri"/>
            </a:endParaRPr>
          </a:p>
          <a:p>
            <a:pPr marL="469900" marR="34290" indent="-457200">
              <a:lnSpc>
                <a:spcPts val="2165"/>
              </a:lnSpc>
              <a:spcBef>
                <a:spcPts val="11"/>
              </a:spcBef>
              <a:buFont typeface="Arial" pitchFamily="34" charset="0"/>
              <a:buChar char="•"/>
            </a:pPr>
            <a:r>
              <a:rPr lang="en-US" sz="2700" baseline="1517" dirty="0" smtClean="0">
                <a:latin typeface="Calibri"/>
                <a:cs typeface="Calibri"/>
              </a:rPr>
              <a:t>In yet another shameful example of ‘downsizing’,  SHARE’s Linux and VM program downsized Edgar’s role, replacing</a:t>
            </a:r>
            <a:r>
              <a:rPr lang="en-US" sz="2700" dirty="0" smtClean="0">
                <a:latin typeface="Calibri"/>
                <a:cs typeface="Calibri"/>
              </a:rPr>
              <a:t> </a:t>
            </a:r>
            <a:r>
              <a:rPr lang="en-US" dirty="0" smtClean="0">
                <a:latin typeface="Calibri"/>
                <a:cs typeface="Calibri"/>
              </a:rPr>
              <a:t>him with an inflatable bear!</a:t>
            </a:r>
            <a:endParaRPr lang="en-US" baseline="1517" dirty="0">
              <a:latin typeface="Calibri"/>
              <a:cs typeface="Calibri"/>
            </a:endParaRPr>
          </a:p>
          <a:p>
            <a:pPr marL="469900" marR="34290" indent="-457200">
              <a:lnSpc>
                <a:spcPts val="2165"/>
              </a:lnSpc>
              <a:spcBef>
                <a:spcPts val="11"/>
              </a:spcBef>
              <a:buFont typeface="Arial" pitchFamily="34" charset="0"/>
              <a:buChar char="•"/>
            </a:pPr>
            <a:r>
              <a:rPr sz="2700" spc="0" baseline="1517" dirty="0" smtClean="0">
                <a:latin typeface="Calibri"/>
                <a:cs typeface="Calibri"/>
              </a:rPr>
              <a:t>Mo</a:t>
            </a: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d</a:t>
            </a:r>
            <a:r>
              <a:rPr sz="2700" spc="-4" baseline="1517" dirty="0" smtClean="0">
                <a:latin typeface="Calibri"/>
                <a:cs typeface="Calibri"/>
              </a:rPr>
              <a:t>e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ai</a:t>
            </a:r>
            <a:r>
              <a:rPr sz="2700" spc="-9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(</a:t>
            </a:r>
            <a:r>
              <a:rPr sz="2700" spc="-9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ong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19" baseline="1517" dirty="0" smtClean="0">
                <a:latin typeface="Calibri"/>
                <a:cs typeface="Calibri"/>
              </a:rPr>
              <a:t>s</a:t>
            </a:r>
            <a:r>
              <a:rPr sz="2700" spc="-1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y)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on the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VM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-75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or</a:t>
            </a:r>
            <a:r>
              <a:rPr sz="2700" spc="-19" baseline="1517" dirty="0" smtClean="0">
                <a:latin typeface="Calibri"/>
                <a:cs typeface="Calibri"/>
              </a:rPr>
              <a:t>k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4" baseline="1517" dirty="0" smtClean="0">
                <a:latin typeface="Calibri"/>
                <a:cs typeface="Calibri"/>
              </a:rPr>
              <a:t>h</a:t>
            </a:r>
            <a:r>
              <a:rPr sz="2700" spc="0" baseline="1517" dirty="0" smtClean="0">
                <a:latin typeface="Calibri"/>
                <a:cs typeface="Calibri"/>
              </a:rPr>
              <a:t>op </a:t>
            </a:r>
            <a:r>
              <a:rPr sz="2700" spc="-9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eb</a:t>
            </a:r>
            <a:r>
              <a:rPr sz="2700" spc="4" baseline="1517" dirty="0" smtClean="0">
                <a:latin typeface="Calibri"/>
                <a:cs typeface="Calibri"/>
              </a:rPr>
              <a:t> s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:</a:t>
            </a:r>
            <a:endParaRPr lang="en-US" sz="2700" spc="0" baseline="1517" dirty="0" smtClean="0">
              <a:latin typeface="Calibri"/>
              <a:cs typeface="Calibri"/>
            </a:endParaRPr>
          </a:p>
          <a:p>
            <a:pPr marL="12700" marR="34290">
              <a:lnSpc>
                <a:spcPts val="2165"/>
              </a:lnSpc>
              <a:spcBef>
                <a:spcPts val="11"/>
              </a:spcBef>
            </a:pPr>
            <a:endParaRPr sz="1800" dirty="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(</a:t>
            </a:r>
            <a:r>
              <a:rPr sz="2700" spc="-29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4" baseline="1517" dirty="0" smtClean="0">
                <a:latin typeface="Calibri"/>
                <a:cs typeface="Calibri"/>
              </a:rPr>
              <a:t>b</a:t>
            </a:r>
            <a:r>
              <a:rPr sz="2700" spc="0" baseline="1517" dirty="0" smtClean="0">
                <a:latin typeface="Calibri"/>
                <a:cs typeface="Calibri"/>
              </a:rPr>
              <a:t>s:</a:t>
            </a:r>
            <a:r>
              <a:rPr sz="2700" spc="2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“L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arn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Mo</a:t>
            </a: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Abo</a:t>
            </a:r>
            <a:r>
              <a:rPr sz="2700" spc="4" baseline="1517" dirty="0" smtClean="0">
                <a:latin typeface="Calibri"/>
                <a:cs typeface="Calibri"/>
              </a:rPr>
              <a:t>u</a:t>
            </a:r>
            <a:r>
              <a:rPr sz="2700" spc="0" baseline="1517" dirty="0" smtClean="0">
                <a:latin typeface="Calibri"/>
                <a:cs typeface="Calibri"/>
              </a:rPr>
              <a:t>t V</a:t>
            </a:r>
            <a:r>
              <a:rPr sz="2700" spc="-4" baseline="1517" dirty="0" smtClean="0">
                <a:latin typeface="Calibri"/>
                <a:cs typeface="Calibri"/>
              </a:rPr>
              <a:t>M</a:t>
            </a:r>
            <a:r>
              <a:rPr sz="2700" spc="0" baseline="1517" dirty="0" smtClean="0">
                <a:latin typeface="Calibri"/>
                <a:cs typeface="Calibri"/>
              </a:rPr>
              <a:t>”&gt;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“</a:t>
            </a:r>
            <a:r>
              <a:rPr sz="2700" spc="-29" baseline="1517" dirty="0" smtClean="0">
                <a:latin typeface="Calibri"/>
                <a:cs typeface="Calibri"/>
              </a:rPr>
              <a:t>K</a:t>
            </a:r>
            <a:r>
              <a:rPr sz="2700" spc="-9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y </a:t>
            </a:r>
            <a:r>
              <a:rPr sz="2700" spc="4" baseline="1517" dirty="0" smtClean="0">
                <a:latin typeface="Calibri"/>
                <a:cs typeface="Calibri"/>
              </a:rPr>
              <a:t>B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ts</a:t>
            </a:r>
            <a:r>
              <a:rPr sz="2700" spc="-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of VM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and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z/VM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Comm</a:t>
            </a:r>
            <a:r>
              <a:rPr sz="2700" spc="4" baseline="1517" dirty="0" smtClean="0">
                <a:latin typeface="Calibri"/>
                <a:cs typeface="Calibri"/>
              </a:rPr>
              <a:t>u</a:t>
            </a:r>
            <a:r>
              <a:rPr sz="2700" spc="0" baseline="1517" dirty="0" smtClean="0">
                <a:latin typeface="Calibri"/>
                <a:cs typeface="Calibri"/>
              </a:rPr>
              <a:t>ni</a:t>
            </a:r>
            <a:r>
              <a:rPr sz="2700" spc="-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y H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-19" baseline="1517" dirty="0" smtClean="0">
                <a:latin typeface="Calibri"/>
                <a:cs typeface="Calibri"/>
              </a:rPr>
              <a:t>s</a:t>
            </a:r>
            <a:r>
              <a:rPr sz="2700" spc="-1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4" baseline="1517" dirty="0" smtClean="0">
                <a:latin typeface="Calibri"/>
                <a:cs typeface="Calibri"/>
              </a:rPr>
              <a:t>r</a:t>
            </a:r>
            <a:r>
              <a:rPr sz="2700" spc="89" baseline="1517" dirty="0" smtClean="0">
                <a:latin typeface="Calibri"/>
                <a:cs typeface="Calibri"/>
              </a:rPr>
              <a:t>y</a:t>
            </a:r>
            <a:r>
              <a:rPr sz="2700" spc="4" baseline="1517" dirty="0" smtClean="0">
                <a:latin typeface="Calibri"/>
                <a:cs typeface="Calibri"/>
              </a:rPr>
              <a:t>”)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740" y="2317297"/>
            <a:ext cx="13970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endParaRPr sz="1800" dirty="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59740" y="3702939"/>
            <a:ext cx="8228076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endParaRPr lang="en-US" sz="2700" spc="0" baseline="3034" dirty="0" smtClean="0">
              <a:latin typeface="Calibri"/>
              <a:cs typeface="Calibri"/>
            </a:endParaRPr>
          </a:p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Some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-19" baseline="3034" dirty="0" smtClean="0">
                <a:latin typeface="Calibri"/>
                <a:cs typeface="Calibri"/>
              </a:rPr>
              <a:t>c</a:t>
            </a:r>
            <a:r>
              <a:rPr sz="2700" spc="0" baseline="3034" dirty="0" smtClean="0">
                <a:latin typeface="Calibri"/>
                <a:cs typeface="Calibri"/>
              </a:rPr>
              <a:t>an</a:t>
            </a:r>
            <a:r>
              <a:rPr sz="2700" spc="4" baseline="3034" dirty="0" smtClean="0">
                <a:latin typeface="Calibri"/>
                <a:cs typeface="Calibri"/>
              </a:rPr>
              <a:t>d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d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pho</a:t>
            </a:r>
            <a:r>
              <a:rPr sz="2700" spc="-14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os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of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-25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d</a:t>
            </a:r>
            <a:r>
              <a:rPr sz="2700" spc="-29" baseline="3034" dirty="0" smtClean="0">
                <a:latin typeface="Calibri"/>
                <a:cs typeface="Calibri"/>
              </a:rPr>
              <a:t>g</a:t>
            </a:r>
            <a:r>
              <a:rPr sz="2700" spc="0" baseline="3034" dirty="0" smtClean="0">
                <a:latin typeface="Calibri"/>
                <a:cs typeface="Calibri"/>
              </a:rPr>
              <a:t>ar when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h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lang="en-US" sz="2700" spc="-114" baseline="3034" dirty="0" smtClean="0">
                <a:latin typeface="Calibri"/>
                <a:cs typeface="Calibri"/>
              </a:rPr>
              <a:t> was </a:t>
            </a:r>
            <a:r>
              <a:rPr sz="2700" spc="0" baseline="3034" dirty="0" smtClean="0">
                <a:latin typeface="Calibri"/>
                <a:cs typeface="Calibri"/>
              </a:rPr>
              <a:t>not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-9" baseline="3034" dirty="0" smtClean="0">
                <a:latin typeface="Calibri"/>
                <a:cs typeface="Calibri"/>
              </a:rPr>
              <a:t>a</a:t>
            </a:r>
            <a:r>
              <a:rPr sz="2700" spc="0" baseline="3034" dirty="0" smtClean="0">
                <a:latin typeface="Calibri"/>
                <a:cs typeface="Calibri"/>
              </a:rPr>
              <a:t>t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-14" baseline="3034" dirty="0" smtClean="0">
                <a:latin typeface="Calibri"/>
                <a:cs typeface="Calibri"/>
              </a:rPr>
              <a:t>w</a:t>
            </a:r>
            <a:r>
              <a:rPr sz="2700" spc="0" baseline="3034" dirty="0" smtClean="0">
                <a:latin typeface="Calibri"/>
                <a:cs typeface="Calibri"/>
              </a:rPr>
              <a:t>ork</a:t>
            </a:r>
            <a:r>
              <a:rPr sz="2700" spc="-4" baseline="3034" dirty="0" smtClean="0">
                <a:latin typeface="Calibri"/>
                <a:cs typeface="Calibri"/>
              </a:rPr>
              <a:t> </a:t>
            </a:r>
            <a:r>
              <a:rPr sz="2700" spc="-9" baseline="3034" dirty="0" smtClean="0">
                <a:latin typeface="Calibri"/>
                <a:cs typeface="Calibri"/>
              </a:rPr>
              <a:t>a</a:t>
            </a:r>
            <a:r>
              <a:rPr sz="2700" spc="0" baseline="3034" dirty="0" smtClean="0">
                <a:latin typeface="Calibri"/>
                <a:cs typeface="Calibri"/>
              </a:rPr>
              <a:t>t SHA</a:t>
            </a:r>
            <a:r>
              <a:rPr sz="2700" spc="-4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E,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or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-9" baseline="3034" dirty="0" smtClean="0">
                <a:latin typeface="Calibri"/>
                <a:cs typeface="Calibri"/>
              </a:rPr>
              <a:t>a</a:t>
            </a:r>
            <a:r>
              <a:rPr sz="2700" spc="0" baseline="3034" dirty="0" smtClean="0">
                <a:latin typeface="Calibri"/>
                <a:cs typeface="Calibri"/>
              </a:rPr>
              <a:t>t</a:t>
            </a:r>
            <a:r>
              <a:rPr sz="2700" spc="-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the</a:t>
            </a:r>
            <a:r>
              <a:rPr sz="2700" spc="1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VM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-75" baseline="3034" dirty="0" smtClean="0">
                <a:latin typeface="Calibri"/>
                <a:cs typeface="Calibri"/>
              </a:rPr>
              <a:t>W</a:t>
            </a:r>
            <a:r>
              <a:rPr sz="2700" spc="0" baseline="3034" dirty="0" smtClean="0">
                <a:latin typeface="Calibri"/>
                <a:cs typeface="Calibri"/>
              </a:rPr>
              <a:t>or</a:t>
            </a:r>
            <a:r>
              <a:rPr sz="2700" spc="-19" baseline="3034" dirty="0" smtClean="0">
                <a:latin typeface="Calibri"/>
                <a:cs typeface="Calibri"/>
              </a:rPr>
              <a:t>k</a:t>
            </a:r>
            <a:r>
              <a:rPr sz="2700" spc="0" baseline="3034" dirty="0" smtClean="0">
                <a:latin typeface="Calibri"/>
                <a:cs typeface="Calibri"/>
              </a:rPr>
              <a:t>s</a:t>
            </a:r>
            <a:r>
              <a:rPr sz="2700" spc="4" baseline="3034" dirty="0" smtClean="0">
                <a:latin typeface="Calibri"/>
                <a:cs typeface="Calibri"/>
              </a:rPr>
              <a:t>h</a:t>
            </a:r>
            <a:r>
              <a:rPr sz="2700" spc="0" baseline="3034" dirty="0" smtClean="0">
                <a:latin typeface="Calibri"/>
                <a:cs typeface="Calibri"/>
              </a:rPr>
              <a:t>op…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717296" y="489864"/>
            <a:ext cx="7661435" cy="14078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58561" marR="689701" algn="ctr">
              <a:lnSpc>
                <a:spcPts val="3365"/>
              </a:lnSpc>
              <a:spcBef>
                <a:spcPts val="168"/>
              </a:spcBef>
            </a:pPr>
            <a:r>
              <a:rPr sz="4800" b="1" spc="0" baseline="3413" dirty="0" smtClean="0">
                <a:latin typeface="Calibri"/>
                <a:cs typeface="Calibri"/>
              </a:rPr>
              <a:t>W</a:t>
            </a:r>
            <a:r>
              <a:rPr sz="4800" b="1" spc="-64" baseline="3413" dirty="0" smtClean="0">
                <a:latin typeface="Calibri"/>
                <a:cs typeface="Calibri"/>
              </a:rPr>
              <a:t>h</a:t>
            </a:r>
            <a:r>
              <a:rPr sz="4800" b="1" spc="0" baseline="3413" dirty="0" smtClean="0">
                <a:latin typeface="Calibri"/>
                <a:cs typeface="Calibri"/>
              </a:rPr>
              <a:t>y</a:t>
            </a:r>
            <a:r>
              <a:rPr sz="4800" b="1" spc="-9" baseline="3413" dirty="0" smtClean="0">
                <a:latin typeface="Calibri"/>
                <a:cs typeface="Calibri"/>
              </a:rPr>
              <a:t> </a:t>
            </a:r>
            <a:r>
              <a:rPr sz="4800" b="1" spc="0" baseline="3413" dirty="0" smtClean="0">
                <a:latin typeface="Calibri"/>
                <a:cs typeface="Calibri"/>
              </a:rPr>
              <a:t>Isn’t</a:t>
            </a:r>
            <a:r>
              <a:rPr sz="4800" b="1" spc="-19" baseline="3413" dirty="0" smtClean="0">
                <a:latin typeface="Calibri"/>
                <a:cs typeface="Calibri"/>
              </a:rPr>
              <a:t> </a:t>
            </a:r>
            <a:r>
              <a:rPr sz="4800" b="1" spc="0" baseline="3413" dirty="0" smtClean="0">
                <a:latin typeface="Calibri"/>
                <a:cs typeface="Calibri"/>
              </a:rPr>
              <a:t>this</a:t>
            </a:r>
            <a:r>
              <a:rPr sz="4800" b="1" spc="-19" baseline="3413" dirty="0" smtClean="0">
                <a:latin typeface="Calibri"/>
                <a:cs typeface="Calibri"/>
              </a:rPr>
              <a:t> </a:t>
            </a:r>
            <a:r>
              <a:rPr sz="4800" b="1" spc="0" baseline="3413" dirty="0" smtClean="0">
                <a:latin typeface="Calibri"/>
                <a:cs typeface="Calibri"/>
              </a:rPr>
              <a:t>the “z/VM</a:t>
            </a:r>
            <a:r>
              <a:rPr sz="4800" b="1" spc="-25" baseline="3413" dirty="0" smtClean="0">
                <a:latin typeface="Calibri"/>
                <a:cs typeface="Calibri"/>
              </a:rPr>
              <a:t> </a:t>
            </a:r>
            <a:r>
              <a:rPr sz="4800" b="1" spc="-119" baseline="3413" dirty="0" smtClean="0">
                <a:latin typeface="Calibri"/>
                <a:cs typeface="Calibri"/>
              </a:rPr>
              <a:t>W</a:t>
            </a:r>
            <a:r>
              <a:rPr sz="4800" b="1" spc="0" baseline="3413" dirty="0" smtClean="0">
                <a:latin typeface="Calibri"/>
                <a:cs typeface="Calibri"/>
              </a:rPr>
              <a:t>or</a:t>
            </a:r>
            <a:r>
              <a:rPr sz="4800" b="1" spc="-19" baseline="3413" dirty="0" smtClean="0">
                <a:latin typeface="Calibri"/>
                <a:cs typeface="Calibri"/>
              </a:rPr>
              <a:t>k</a:t>
            </a:r>
            <a:r>
              <a:rPr sz="4800" b="1" spc="0" baseline="3413" dirty="0" smtClean="0">
                <a:latin typeface="Calibri"/>
                <a:cs typeface="Calibri"/>
              </a:rPr>
              <a:t>shop</a:t>
            </a:r>
            <a:r>
              <a:rPr sz="4800" b="1" spc="-314" baseline="3413" dirty="0" smtClean="0">
                <a:latin typeface="Calibri"/>
                <a:cs typeface="Calibri"/>
              </a:rPr>
              <a:t>”</a:t>
            </a:r>
            <a:r>
              <a:rPr sz="4800" b="1" spc="0" baseline="3413" dirty="0" smtClean="0">
                <a:latin typeface="Calibri"/>
                <a:cs typeface="Calibri"/>
              </a:rPr>
              <a:t>,</a:t>
            </a:r>
            <a:endParaRPr sz="3200" dirty="0">
              <a:latin typeface="Calibri"/>
              <a:cs typeface="Calibri"/>
            </a:endParaRPr>
          </a:p>
          <a:p>
            <a:pPr marL="3591140" marR="3620462" algn="ctr">
              <a:lnSpc>
                <a:spcPts val="3840"/>
              </a:lnSpc>
              <a:spcBef>
                <a:spcPts val="23"/>
              </a:spcBef>
            </a:pPr>
            <a:r>
              <a:rPr sz="4800" b="1" spc="0" baseline="1706" dirty="0" smtClean="0">
                <a:latin typeface="Calibri"/>
                <a:cs typeface="Calibri"/>
              </a:rPr>
              <a:t>or</a:t>
            </a:r>
            <a:endParaRPr sz="3200" dirty="0">
              <a:latin typeface="Calibri"/>
              <a:cs typeface="Calibri"/>
            </a:endParaRPr>
          </a:p>
          <a:p>
            <a:pPr algn="ctr">
              <a:lnSpc>
                <a:spcPts val="3840"/>
              </a:lnSpc>
            </a:pPr>
            <a:r>
              <a:rPr sz="4800" b="1" spc="0" baseline="1706" dirty="0" smtClean="0">
                <a:latin typeface="Calibri"/>
                <a:cs typeface="Calibri"/>
              </a:rPr>
              <a:t>the </a:t>
            </a:r>
            <a:r>
              <a:rPr sz="4800" b="1" spc="-9" baseline="1706" dirty="0" smtClean="0">
                <a:latin typeface="Calibri"/>
                <a:cs typeface="Calibri"/>
              </a:rPr>
              <a:t>“</a:t>
            </a:r>
            <a:r>
              <a:rPr sz="4800" b="1" spc="0" baseline="1706" dirty="0" smtClean="0">
                <a:latin typeface="Calibri"/>
                <a:cs typeface="Calibri"/>
              </a:rPr>
              <a:t>‘Linux</a:t>
            </a:r>
            <a:r>
              <a:rPr sz="4800" b="1" spc="-25" baseline="1706" dirty="0" smtClean="0">
                <a:latin typeface="Calibri"/>
                <a:cs typeface="Calibri"/>
              </a:rPr>
              <a:t> </a:t>
            </a:r>
            <a:r>
              <a:rPr sz="4800" b="1" spc="0" baseline="1706" dirty="0" smtClean="0">
                <a:latin typeface="Calibri"/>
                <a:cs typeface="Calibri"/>
              </a:rPr>
              <a:t>on </a:t>
            </a:r>
            <a:r>
              <a:rPr sz="4800" b="1" spc="-54" baseline="1706" dirty="0" smtClean="0">
                <a:latin typeface="Calibri"/>
                <a:cs typeface="Calibri"/>
              </a:rPr>
              <a:t>S</a:t>
            </a:r>
            <a:r>
              <a:rPr sz="4800" b="1" spc="-29" baseline="1706" dirty="0" smtClean="0">
                <a:latin typeface="Calibri"/>
                <a:cs typeface="Calibri"/>
              </a:rPr>
              <a:t>yst</a:t>
            </a:r>
            <a:r>
              <a:rPr sz="4800" b="1" spc="0" baseline="1706" dirty="0" smtClean="0">
                <a:latin typeface="Calibri"/>
                <a:cs typeface="Calibri"/>
              </a:rPr>
              <a:t>em </a:t>
            </a:r>
            <a:r>
              <a:rPr sz="4800" b="1" spc="25" baseline="1706" dirty="0" smtClean="0">
                <a:latin typeface="Calibri"/>
                <a:cs typeface="Calibri"/>
              </a:rPr>
              <a:t>z</a:t>
            </a:r>
            <a:r>
              <a:rPr sz="4800" b="1" spc="0" baseline="1706" dirty="0" smtClean="0">
                <a:latin typeface="Calibri"/>
                <a:cs typeface="Calibri"/>
              </a:rPr>
              <a:t>’ &amp; z/VM </a:t>
            </a:r>
            <a:r>
              <a:rPr sz="4800" b="1" spc="-119" baseline="1706" dirty="0" smtClean="0">
                <a:latin typeface="Calibri"/>
                <a:cs typeface="Calibri"/>
              </a:rPr>
              <a:t>W</a:t>
            </a:r>
            <a:r>
              <a:rPr sz="4800" b="1" spc="0" baseline="1706" dirty="0" smtClean="0">
                <a:latin typeface="Calibri"/>
                <a:cs typeface="Calibri"/>
              </a:rPr>
              <a:t>or</a:t>
            </a:r>
            <a:r>
              <a:rPr sz="4800" b="1" spc="-19" baseline="1706" dirty="0" smtClean="0">
                <a:latin typeface="Calibri"/>
                <a:cs typeface="Calibri"/>
              </a:rPr>
              <a:t>k</a:t>
            </a:r>
            <a:r>
              <a:rPr sz="4800" b="1" spc="0" baseline="1706" dirty="0" smtClean="0">
                <a:latin typeface="Calibri"/>
                <a:cs typeface="Calibri"/>
              </a:rPr>
              <a:t>shop</a:t>
            </a:r>
            <a:r>
              <a:rPr sz="4800" b="1" spc="-14" baseline="1706" dirty="0" smtClean="0">
                <a:latin typeface="Calibri"/>
                <a:cs typeface="Calibri"/>
              </a:rPr>
              <a:t>”</a:t>
            </a:r>
            <a:r>
              <a:rPr sz="4800" b="1" spc="0" baseline="1706" dirty="0" smtClean="0">
                <a:latin typeface="Calibri"/>
                <a:cs typeface="Calibri"/>
              </a:rPr>
              <a:t>?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540" y="2407285"/>
            <a:ext cx="8270596" cy="10772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16353" marR="2289603" algn="ctr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A</a:t>
            </a:r>
            <a:r>
              <a:rPr sz="2700" b="1" spc="4" baseline="3034" dirty="0" smtClean="0">
                <a:latin typeface="Calibri"/>
                <a:cs typeface="Calibri"/>
              </a:rPr>
              <a:t>n</a:t>
            </a:r>
            <a:r>
              <a:rPr sz="2700" b="1" spc="-9" baseline="3034" dirty="0" smtClean="0">
                <a:latin typeface="Calibri"/>
                <a:cs typeface="Calibri"/>
              </a:rPr>
              <a:t>sw</a:t>
            </a:r>
            <a:r>
              <a:rPr sz="2700" b="1" spc="4" baseline="3034" dirty="0" smtClean="0"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latin typeface="Calibri"/>
                <a:cs typeface="Calibri"/>
              </a:rPr>
              <a:t>r:</a:t>
            </a:r>
            <a:r>
              <a:rPr sz="2700" b="1" spc="-2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H</a:t>
            </a:r>
            <a:r>
              <a:rPr sz="2700" b="1" spc="4" baseline="3034" dirty="0" smtClean="0">
                <a:latin typeface="Calibri"/>
                <a:cs typeface="Calibri"/>
              </a:rPr>
              <a:t>o</a:t>
            </a:r>
            <a:r>
              <a:rPr sz="2700" b="1" spc="0" baseline="3034" dirty="0" smtClean="0">
                <a:latin typeface="Calibri"/>
                <a:cs typeface="Calibri"/>
              </a:rPr>
              <a:t>ma</a:t>
            </a:r>
            <a:r>
              <a:rPr sz="2700" b="1" spc="-25" baseline="3034" dirty="0" smtClean="0">
                <a:latin typeface="Calibri"/>
                <a:cs typeface="Calibri"/>
              </a:rPr>
              <a:t>g</a:t>
            </a:r>
            <a:r>
              <a:rPr sz="2700" b="1" spc="0" baseline="3034" dirty="0" smtClean="0">
                <a:latin typeface="Calibri"/>
                <a:cs typeface="Calibri"/>
              </a:rPr>
              <a:t>e</a:t>
            </a:r>
            <a:r>
              <a:rPr sz="2700" b="1" spc="-19" baseline="3034" dirty="0" smtClean="0">
                <a:latin typeface="Calibri"/>
                <a:cs typeface="Calibri"/>
              </a:rPr>
              <a:t> </a:t>
            </a:r>
            <a:r>
              <a:rPr sz="2700" b="1" spc="-9" baseline="3034" dirty="0" smtClean="0">
                <a:latin typeface="Calibri"/>
                <a:cs typeface="Calibri"/>
              </a:rPr>
              <a:t>t</a:t>
            </a:r>
            <a:r>
              <a:rPr sz="2700" b="1" spc="0" baseline="3034" dirty="0" smtClean="0">
                <a:latin typeface="Calibri"/>
                <a:cs typeface="Calibri"/>
              </a:rPr>
              <a:t>o </a:t>
            </a:r>
            <a:r>
              <a:rPr sz="2700" b="1" spc="9" baseline="3034" dirty="0" smtClean="0">
                <a:latin typeface="Calibri"/>
                <a:cs typeface="Calibri"/>
              </a:rPr>
              <a:t>o</a:t>
            </a:r>
            <a:r>
              <a:rPr sz="2700" b="1" spc="4" baseline="3034" dirty="0" smtClean="0">
                <a:latin typeface="Calibri"/>
                <a:cs typeface="Calibri"/>
              </a:rPr>
              <a:t>u</a:t>
            </a:r>
            <a:r>
              <a:rPr sz="2700" b="1" spc="0" baseline="3034" dirty="0" smtClean="0">
                <a:latin typeface="Calibri"/>
                <a:cs typeface="Calibri"/>
              </a:rPr>
              <a:t>r</a:t>
            </a:r>
            <a:r>
              <a:rPr sz="2700" b="1" spc="-24" baseline="3034" dirty="0" smtClean="0">
                <a:latin typeface="Calibri"/>
                <a:cs typeface="Calibri"/>
              </a:rPr>
              <a:t> </a:t>
            </a:r>
            <a:r>
              <a:rPr sz="2700" b="1" spc="4" baseline="3034" dirty="0" smtClean="0">
                <a:latin typeface="Calibri"/>
                <a:cs typeface="Calibri"/>
              </a:rPr>
              <a:t>p</a:t>
            </a:r>
            <a:r>
              <a:rPr sz="2700" b="1" spc="-29" baseline="3034" dirty="0" smtClean="0">
                <a:latin typeface="Calibri"/>
                <a:cs typeface="Calibri"/>
              </a:rPr>
              <a:t>r</a:t>
            </a:r>
            <a:r>
              <a:rPr sz="2700" b="1" spc="4" baseline="3034" dirty="0" smtClean="0">
                <a:latin typeface="Calibri"/>
                <a:cs typeface="Calibri"/>
              </a:rPr>
              <a:t>ede</a:t>
            </a:r>
            <a:r>
              <a:rPr sz="2700" b="1" spc="0" baseline="3034" dirty="0" smtClean="0">
                <a:latin typeface="Calibri"/>
                <a:cs typeface="Calibri"/>
              </a:rPr>
              <a:t>ce</a:t>
            </a:r>
            <a:r>
              <a:rPr sz="2700" b="1" spc="-14" baseline="3034" dirty="0" smtClean="0">
                <a:latin typeface="Calibri"/>
                <a:cs typeface="Calibri"/>
              </a:rPr>
              <a:t>s</a:t>
            </a:r>
            <a:r>
              <a:rPr sz="2700" b="1" spc="0" baseline="3034" dirty="0" smtClean="0">
                <a:latin typeface="Calibri"/>
                <a:cs typeface="Calibri"/>
              </a:rPr>
              <a:t>s</a:t>
            </a:r>
            <a:r>
              <a:rPr sz="2700" b="1" spc="-4" baseline="3034" dirty="0" smtClean="0">
                <a:latin typeface="Calibri"/>
                <a:cs typeface="Calibri"/>
              </a:rPr>
              <a:t>o</a:t>
            </a:r>
            <a:r>
              <a:rPr sz="2700" b="1" spc="-29" baseline="3034" dirty="0" smtClean="0">
                <a:latin typeface="Calibri"/>
                <a:cs typeface="Calibri"/>
              </a:rPr>
              <a:t>r</a:t>
            </a:r>
            <a:r>
              <a:rPr sz="2700" b="1" spc="-9" baseline="3034" dirty="0" smtClean="0">
                <a:latin typeface="Calibri"/>
                <a:cs typeface="Calibri"/>
              </a:rPr>
              <a:t>s</a:t>
            </a:r>
            <a:r>
              <a:rPr sz="2700" b="1" spc="0" baseline="3034" dirty="0" smtClean="0">
                <a:latin typeface="Calibri"/>
                <a:cs typeface="Calibri"/>
              </a:rPr>
              <a:t>!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  <a:spcBef>
                <a:spcPts val="11"/>
              </a:spcBef>
            </a:pPr>
            <a:r>
              <a:rPr sz="2700" spc="-4" baseline="1517" dirty="0" smtClean="0">
                <a:latin typeface="Calibri"/>
                <a:cs typeface="Calibri"/>
              </a:rPr>
              <a:t>H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pages</a:t>
            </a:r>
            <a:r>
              <a:rPr sz="2700" spc="-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f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om the p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-9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vious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1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or</a:t>
            </a:r>
            <a:r>
              <a:rPr sz="2700" spc="-19" baseline="1517" dirty="0" smtClean="0">
                <a:latin typeface="Calibri"/>
                <a:cs typeface="Calibri"/>
              </a:rPr>
              <a:t>k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4" baseline="1517" dirty="0" smtClean="0">
                <a:latin typeface="Calibri"/>
                <a:cs typeface="Calibri"/>
              </a:rPr>
              <a:t>h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9" baseline="1517" dirty="0" smtClean="0">
                <a:latin typeface="Calibri"/>
                <a:cs typeface="Calibri"/>
              </a:rPr>
              <a:t>p</a:t>
            </a:r>
            <a:r>
              <a:rPr sz="2700" spc="0" baseline="1517" dirty="0" smtClean="0">
                <a:latin typeface="Calibri"/>
                <a:cs typeface="Calibri"/>
              </a:rPr>
              <a:t>s.</a:t>
            </a:r>
            <a:r>
              <a:rPr sz="2700" spc="-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No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th</a:t>
            </a:r>
            <a:r>
              <a:rPr sz="2700" spc="-9" baseline="1517" dirty="0" smtClean="0">
                <a:latin typeface="Calibri"/>
                <a:cs typeface="Calibri"/>
              </a:rPr>
              <a:t>a</a:t>
            </a:r>
            <a:r>
              <a:rPr sz="2700" spc="0" baseline="1517" dirty="0" smtClean="0">
                <a:latin typeface="Calibri"/>
                <a:cs typeface="Calibri"/>
              </a:rPr>
              <a:t>t some</a:t>
            </a:r>
            <a:r>
              <a:rPr sz="2700" spc="-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of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the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e </a:t>
            </a:r>
            <a:r>
              <a:rPr sz="2700" spc="4" baseline="1517" dirty="0" smtClean="0">
                <a:latin typeface="Calibri"/>
                <a:cs typeface="Calibri"/>
              </a:rPr>
              <a:t>m</a:t>
            </a:r>
            <a:r>
              <a:rPr sz="2700" spc="0" baseline="1517" dirty="0" smtClean="0">
                <a:latin typeface="Calibri"/>
                <a:cs typeface="Calibri"/>
              </a:rPr>
              <a:t>ee</a:t>
            </a:r>
            <a:r>
              <a:rPr sz="2700" spc="-4" baseline="1517" dirty="0" smtClean="0">
                <a:latin typeface="Calibri"/>
                <a:cs typeface="Calibri"/>
              </a:rPr>
              <a:t>ti</a:t>
            </a:r>
            <a:r>
              <a:rPr sz="2700" spc="0" baseline="1517" dirty="0" smtClean="0">
                <a:latin typeface="Calibri"/>
                <a:cs typeface="Calibri"/>
              </a:rPr>
              <a:t>n</a:t>
            </a:r>
            <a:r>
              <a:rPr sz="2700" spc="4" baseline="1517" dirty="0" smtClean="0">
                <a:latin typeface="Calibri"/>
                <a:cs typeface="Calibri"/>
              </a:rPr>
              <a:t>g</a:t>
            </a:r>
            <a:r>
              <a:rPr sz="2700" spc="0" baseline="1517" dirty="0" smtClean="0">
                <a:latin typeface="Calibri"/>
                <a:cs typeface="Calibri"/>
              </a:rPr>
              <a:t>s p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d</a:t>
            </a:r>
            <a:r>
              <a:rPr sz="2700" spc="-9" baseline="1517" dirty="0" smtClean="0">
                <a:latin typeface="Calibri"/>
                <a:cs typeface="Calibri"/>
              </a:rPr>
              <a:t>a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endParaRPr sz="1800" dirty="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the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19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x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-19" baseline="1517" dirty="0" smtClean="0">
                <a:latin typeface="Calibri"/>
                <a:cs typeface="Calibri"/>
              </a:rPr>
              <a:t>s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ence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of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the </a:t>
            </a:r>
            <a:r>
              <a:rPr sz="2700" spc="-4" baseline="1517" dirty="0" smtClean="0">
                <a:latin typeface="Calibri"/>
                <a:cs typeface="Calibri"/>
              </a:rPr>
              <a:t>W</a:t>
            </a:r>
            <a:r>
              <a:rPr sz="2700" spc="-9" baseline="1517" dirty="0" smtClean="0">
                <a:latin typeface="Calibri"/>
                <a:cs typeface="Calibri"/>
              </a:rPr>
              <a:t>W</a:t>
            </a:r>
            <a:r>
              <a:rPr sz="2700" spc="-200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,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and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thus do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not h</a:t>
            </a:r>
            <a:r>
              <a:rPr sz="2700" spc="-25" baseline="1517" dirty="0" smtClean="0">
                <a:latin typeface="Calibri"/>
                <a:cs typeface="Calibri"/>
              </a:rPr>
              <a:t>a</a:t>
            </a:r>
            <a:r>
              <a:rPr sz="2700" spc="-9" baseline="1517" dirty="0" smtClean="0">
                <a:latin typeface="Calibri"/>
                <a:cs typeface="Calibri"/>
              </a:rPr>
              <a:t>v</a:t>
            </a:r>
            <a:r>
              <a:rPr sz="2700" spc="0" baseline="1517" dirty="0" smtClean="0">
                <a:latin typeface="Calibri"/>
                <a:cs typeface="Calibri"/>
              </a:rPr>
              <a:t>e l</a:t>
            </a:r>
            <a:r>
              <a:rPr sz="2700" spc="-9" baseline="1517" dirty="0" smtClean="0">
                <a:latin typeface="Calibri"/>
                <a:cs typeface="Calibri"/>
              </a:rPr>
              <a:t>iv</a:t>
            </a:r>
            <a:r>
              <a:rPr sz="2700" spc="0" baseline="1517" dirty="0" smtClean="0">
                <a:latin typeface="Calibri"/>
                <a:cs typeface="Calibri"/>
              </a:rPr>
              <a:t>e </a:t>
            </a:r>
            <a:r>
              <a:rPr sz="2700" spc="-1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4" baseline="1517" dirty="0" smtClean="0">
                <a:latin typeface="Calibri"/>
                <a:cs typeface="Calibri"/>
              </a:rPr>
              <a:t>b</a:t>
            </a:r>
            <a:r>
              <a:rPr sz="2700" spc="0" baseline="1517" dirty="0" smtClean="0">
                <a:latin typeface="Calibri"/>
                <a:cs typeface="Calibri"/>
              </a:rPr>
              <a:t>si</a:t>
            </a:r>
            <a:r>
              <a:rPr sz="2700" spc="-29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. No VM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-79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4" baseline="1517" dirty="0" smtClean="0">
                <a:latin typeface="Calibri"/>
                <a:cs typeface="Calibri"/>
              </a:rPr>
              <a:t>r</a:t>
            </a:r>
            <a:r>
              <a:rPr sz="2700" spc="-14" baseline="1517" dirty="0" smtClean="0">
                <a:latin typeface="Calibri"/>
                <a:cs typeface="Calibri"/>
              </a:rPr>
              <a:t>k</a:t>
            </a:r>
            <a:r>
              <a:rPr sz="2700" spc="0" baseline="1517" dirty="0" smtClean="0">
                <a:latin typeface="Calibri"/>
                <a:cs typeface="Calibri"/>
              </a:rPr>
              <a:t>sho</a:t>
            </a:r>
            <a:r>
              <a:rPr sz="2700" spc="-9" baseline="1517" dirty="0" smtClean="0">
                <a:latin typeface="Calibri"/>
                <a:cs typeface="Calibri"/>
              </a:rPr>
              <a:t>p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-4" baseline="1517" dirty="0" smtClean="0">
                <a:latin typeface="Calibri"/>
                <a:cs typeface="Calibri"/>
              </a:rPr>
              <a:t> </a:t>
            </a:r>
            <a:r>
              <a:rPr sz="2700" spc="-1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endParaRPr sz="1800" dirty="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h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b</a:t>
            </a:r>
            <a:r>
              <a:rPr sz="2700" spc="-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19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n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1998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and 201</a:t>
            </a:r>
            <a:r>
              <a:rPr sz="2700" spc="14" baseline="1517" dirty="0" smtClean="0">
                <a:latin typeface="Calibri"/>
                <a:cs typeface="Calibri"/>
              </a:rPr>
              <a:t>1</a:t>
            </a:r>
            <a:r>
              <a:rPr sz="2700" spc="0" baseline="1517" dirty="0" smtClean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3611118"/>
            <a:ext cx="3669147" cy="286588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225"/>
              </a:lnSpc>
              <a:spcBef>
                <a:spcPts val="61"/>
              </a:spcBef>
            </a:pPr>
            <a:r>
              <a:rPr lang="en-US" sz="1650" spc="4" baseline="2482" dirty="0" smtClean="0">
                <a:latin typeface="Calibri"/>
                <a:cs typeface="Calibri"/>
              </a:rPr>
              <a:t>25</a:t>
            </a:r>
            <a:r>
              <a:rPr lang="en-US" sz="1650" spc="4" dirty="0" smtClean="0">
                <a:latin typeface="Calibri"/>
                <a:cs typeface="Calibri"/>
              </a:rPr>
              <a:t> </a:t>
            </a:r>
            <a:r>
              <a:rPr lang="en-US" sz="1100" spc="4" dirty="0" smtClean="0">
                <a:latin typeface="Calibri"/>
                <a:cs typeface="Calibri"/>
              </a:rPr>
              <a:t>2013 June  20-22 Indiana University-Purdue University , 		          Indianapolis, Indiana</a:t>
            </a:r>
            <a:endParaRPr lang="en-US" sz="1650" spc="4" dirty="0" smtClean="0">
              <a:latin typeface="Calibri"/>
              <a:cs typeface="Calibri"/>
            </a:endParaRPr>
          </a:p>
          <a:p>
            <a:pPr marL="12700">
              <a:lnSpc>
                <a:spcPts val="1225"/>
              </a:lnSpc>
              <a:spcBef>
                <a:spcPts val="61"/>
              </a:spcBef>
            </a:pPr>
            <a:r>
              <a:rPr sz="1650" spc="4" baseline="2482" dirty="0" smtClean="0">
                <a:latin typeface="Calibri"/>
                <a:cs typeface="Calibri"/>
              </a:rPr>
              <a:t>2</a:t>
            </a:r>
            <a:r>
              <a:rPr sz="1650" spc="0" baseline="2482" dirty="0" smtClean="0">
                <a:latin typeface="Calibri"/>
                <a:cs typeface="Calibri"/>
              </a:rPr>
              <a:t>4</a:t>
            </a:r>
            <a:r>
              <a:rPr sz="1650" spc="4" baseline="2482" dirty="0" smtClean="0">
                <a:latin typeface="Calibri"/>
                <a:cs typeface="Calibri"/>
              </a:rPr>
              <a:t> </a:t>
            </a:r>
            <a:r>
              <a:rPr sz="1650" spc="4" baseline="2482" dirty="0" smtClean="0">
                <a:latin typeface="Calibri"/>
                <a:cs typeface="Calibri"/>
              </a:rPr>
              <a:t>201</a:t>
            </a:r>
            <a:r>
              <a:rPr sz="1650" spc="0" baseline="2482" dirty="0" smtClean="0">
                <a:latin typeface="Calibri"/>
                <a:cs typeface="Calibri"/>
              </a:rPr>
              <a:t>2</a:t>
            </a:r>
            <a:r>
              <a:rPr sz="1650" spc="-4" baseline="2482" dirty="0" smtClean="0">
                <a:latin typeface="Calibri"/>
                <a:cs typeface="Calibri"/>
              </a:rPr>
              <a:t> Jun</a:t>
            </a:r>
            <a:r>
              <a:rPr sz="1650" spc="0" baseline="2482" dirty="0" smtClean="0">
                <a:latin typeface="Calibri"/>
                <a:cs typeface="Calibri"/>
              </a:rPr>
              <a:t>e</a:t>
            </a:r>
            <a:r>
              <a:rPr sz="1650" spc="4" baseline="2482" dirty="0" smtClean="0">
                <a:latin typeface="Calibri"/>
                <a:cs typeface="Calibri"/>
              </a:rPr>
              <a:t> 2</a:t>
            </a:r>
            <a:r>
              <a:rPr sz="1650" spc="14" baseline="2482" dirty="0" smtClean="0">
                <a:latin typeface="Calibri"/>
                <a:cs typeface="Calibri"/>
              </a:rPr>
              <a:t>7</a:t>
            </a:r>
            <a:r>
              <a:rPr sz="1650" spc="0" baseline="2482" dirty="0" smtClean="0">
                <a:latin typeface="Calibri"/>
                <a:cs typeface="Calibri"/>
              </a:rPr>
              <a:t>-</a:t>
            </a:r>
            <a:r>
              <a:rPr sz="1650" spc="4" baseline="2482" dirty="0" smtClean="0">
                <a:latin typeface="Calibri"/>
                <a:cs typeface="Calibri"/>
              </a:rPr>
              <a:t>3</a:t>
            </a:r>
            <a:r>
              <a:rPr sz="1650" spc="0" baseline="2482" dirty="0" smtClean="0">
                <a:latin typeface="Calibri"/>
                <a:cs typeface="Calibri"/>
              </a:rPr>
              <a:t>0</a:t>
            </a:r>
            <a:r>
              <a:rPr sz="1650" spc="-4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U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0" baseline="2482" dirty="0" smtClean="0">
                <a:latin typeface="Calibri"/>
                <a:cs typeface="Calibri"/>
              </a:rPr>
              <a:t>iv</a:t>
            </a:r>
            <a:r>
              <a:rPr sz="1650" spc="4" baseline="2482" dirty="0" smtClean="0">
                <a:latin typeface="Calibri"/>
                <a:cs typeface="Calibri"/>
              </a:rPr>
              <a:t>e</a:t>
            </a:r>
            <a:r>
              <a:rPr sz="1650" spc="0" baseline="2482" dirty="0" smtClean="0">
                <a:latin typeface="Calibri"/>
                <a:cs typeface="Calibri"/>
              </a:rPr>
              <a:t>rsity</a:t>
            </a:r>
            <a:r>
              <a:rPr sz="1650" spc="-29" baseline="2482" dirty="0" smtClean="0">
                <a:latin typeface="Calibri"/>
                <a:cs typeface="Calibri"/>
              </a:rPr>
              <a:t> </a:t>
            </a:r>
            <a:r>
              <a:rPr sz="1650" spc="4" baseline="2482" dirty="0" smtClean="0">
                <a:latin typeface="Calibri"/>
                <a:cs typeface="Calibri"/>
              </a:rPr>
              <a:t>o</a:t>
            </a:r>
            <a:r>
              <a:rPr sz="1650" spc="0" baseline="2482" dirty="0" smtClean="0">
                <a:latin typeface="Calibri"/>
                <a:cs typeface="Calibri"/>
              </a:rPr>
              <a:t>f</a:t>
            </a:r>
            <a:r>
              <a:rPr sz="1650" spc="-9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K</a:t>
            </a:r>
            <a:r>
              <a:rPr sz="1650" spc="4" baseline="2482" dirty="0" smtClean="0">
                <a:latin typeface="Calibri"/>
                <a:cs typeface="Calibri"/>
              </a:rPr>
              <a:t>e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0" baseline="2482" dirty="0" smtClean="0">
                <a:latin typeface="Calibri"/>
                <a:cs typeface="Calibri"/>
              </a:rPr>
              <a:t>tuck</a:t>
            </a:r>
            <a:r>
              <a:rPr sz="1650" spc="4" baseline="2482" dirty="0" smtClean="0">
                <a:latin typeface="Calibri"/>
                <a:cs typeface="Calibri"/>
              </a:rPr>
              <a:t>y</a:t>
            </a:r>
            <a:r>
              <a:rPr sz="1650" spc="0" baseline="2482" dirty="0" smtClean="0">
                <a:latin typeface="Calibri"/>
                <a:cs typeface="Calibri"/>
              </a:rPr>
              <a:t>,</a:t>
            </a:r>
            <a:r>
              <a:rPr sz="1650" spc="-29" baseline="2482" dirty="0" smtClean="0">
                <a:latin typeface="Calibri"/>
                <a:cs typeface="Calibri"/>
              </a:rPr>
              <a:t> </a:t>
            </a:r>
            <a:r>
              <a:rPr sz="1650" spc="4" baseline="2482" dirty="0" smtClean="0">
                <a:latin typeface="Calibri"/>
                <a:cs typeface="Calibri"/>
              </a:rPr>
              <a:t>L</a:t>
            </a:r>
            <a:r>
              <a:rPr sz="1650" spc="0" baseline="2482" dirty="0" smtClean="0">
                <a:latin typeface="Calibri"/>
                <a:cs typeface="Calibri"/>
              </a:rPr>
              <a:t>e</a:t>
            </a:r>
            <a:r>
              <a:rPr sz="1650" spc="4" baseline="2482" dirty="0" smtClean="0">
                <a:latin typeface="Calibri"/>
                <a:cs typeface="Calibri"/>
              </a:rPr>
              <a:t>x</a:t>
            </a:r>
            <a:r>
              <a:rPr sz="1650" spc="0" baseline="2482" dirty="0" smtClean="0">
                <a:latin typeface="Calibri"/>
                <a:cs typeface="Calibri"/>
              </a:rPr>
              <a:t>i</a:t>
            </a:r>
            <a:r>
              <a:rPr sz="1650" spc="-4" baseline="2482" dirty="0" smtClean="0">
                <a:latin typeface="Calibri"/>
                <a:cs typeface="Calibri"/>
              </a:rPr>
              <a:t>ng</a:t>
            </a:r>
            <a:r>
              <a:rPr sz="1650" spc="0" baseline="2482" dirty="0" smtClean="0">
                <a:latin typeface="Calibri"/>
                <a:cs typeface="Calibri"/>
              </a:rPr>
              <a:t>t</a:t>
            </a:r>
            <a:r>
              <a:rPr sz="1650" spc="4" baseline="2482" dirty="0" smtClean="0">
                <a:latin typeface="Calibri"/>
                <a:cs typeface="Calibri"/>
              </a:rPr>
              <a:t>o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0" baseline="2482" dirty="0" smtClean="0">
                <a:latin typeface="Calibri"/>
                <a:cs typeface="Calibri"/>
              </a:rPr>
              <a:t>,</a:t>
            </a:r>
            <a:r>
              <a:rPr sz="1650" spc="-44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K</a:t>
            </a:r>
            <a:r>
              <a:rPr sz="1650" spc="4" baseline="2482" dirty="0" smtClean="0">
                <a:latin typeface="Calibri"/>
                <a:cs typeface="Calibri"/>
              </a:rPr>
              <a:t>e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0" baseline="2482" dirty="0" smtClean="0">
                <a:latin typeface="Calibri"/>
                <a:cs typeface="Calibri"/>
              </a:rPr>
              <a:t>tucky</a:t>
            </a:r>
            <a:endParaRPr sz="1100" dirty="0">
              <a:latin typeface="Calibri"/>
              <a:cs typeface="Calibri"/>
            </a:endParaRPr>
          </a:p>
          <a:p>
            <a:pPr marL="12700" marR="21031">
              <a:lnSpc>
                <a:spcPts val="1320"/>
              </a:lnSpc>
              <a:spcBef>
                <a:spcPts val="4"/>
              </a:spcBef>
            </a:pPr>
            <a:r>
              <a:rPr sz="1650" spc="4" baseline="2482" dirty="0" smtClean="0">
                <a:latin typeface="Calibri"/>
                <a:cs typeface="Calibri"/>
              </a:rPr>
              <a:t>2</a:t>
            </a:r>
            <a:r>
              <a:rPr sz="1650" spc="0" baseline="2482" dirty="0" smtClean="0">
                <a:latin typeface="Calibri"/>
                <a:cs typeface="Calibri"/>
              </a:rPr>
              <a:t>3</a:t>
            </a:r>
            <a:r>
              <a:rPr sz="1650" spc="4" baseline="2482" dirty="0" smtClean="0">
                <a:latin typeface="Calibri"/>
                <a:cs typeface="Calibri"/>
              </a:rPr>
              <a:t> 201</a:t>
            </a:r>
            <a:r>
              <a:rPr sz="1650" spc="0" baseline="2482" dirty="0" smtClean="0">
                <a:latin typeface="Calibri"/>
                <a:cs typeface="Calibri"/>
              </a:rPr>
              <a:t>1</a:t>
            </a:r>
            <a:r>
              <a:rPr sz="1650" spc="-4" baseline="2482" dirty="0" smtClean="0">
                <a:latin typeface="Calibri"/>
                <a:cs typeface="Calibri"/>
              </a:rPr>
              <a:t> Ju</a:t>
            </a:r>
            <a:r>
              <a:rPr sz="1650" spc="0" baseline="2482" dirty="0" smtClean="0">
                <a:latin typeface="Calibri"/>
                <a:cs typeface="Calibri"/>
              </a:rPr>
              <a:t>ly</a:t>
            </a:r>
            <a:r>
              <a:rPr sz="1650" spc="-4" baseline="2482" dirty="0" smtClean="0">
                <a:latin typeface="Calibri"/>
                <a:cs typeface="Calibri"/>
              </a:rPr>
              <a:t> </a:t>
            </a:r>
            <a:r>
              <a:rPr sz="1650" spc="4" baseline="2482" dirty="0" smtClean="0">
                <a:latin typeface="Calibri"/>
                <a:cs typeface="Calibri"/>
              </a:rPr>
              <a:t>2</a:t>
            </a:r>
            <a:r>
              <a:rPr sz="1650" spc="14" baseline="2482" dirty="0" smtClean="0">
                <a:latin typeface="Calibri"/>
                <a:cs typeface="Calibri"/>
              </a:rPr>
              <a:t>8</a:t>
            </a:r>
            <a:r>
              <a:rPr sz="1650" spc="0" baseline="2482" dirty="0" smtClean="0">
                <a:latin typeface="Calibri"/>
                <a:cs typeface="Calibri"/>
              </a:rPr>
              <a:t>-</a:t>
            </a:r>
            <a:r>
              <a:rPr sz="1650" spc="4" baseline="2482" dirty="0" smtClean="0">
                <a:latin typeface="Calibri"/>
                <a:cs typeface="Calibri"/>
              </a:rPr>
              <a:t>3</a:t>
            </a:r>
            <a:r>
              <a:rPr sz="1650" spc="0" baseline="2482" dirty="0" smtClean="0">
                <a:latin typeface="Calibri"/>
                <a:cs typeface="Calibri"/>
              </a:rPr>
              <a:t>0</a:t>
            </a:r>
            <a:r>
              <a:rPr sz="1650" spc="4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O</a:t>
            </a:r>
            <a:r>
              <a:rPr sz="1650" spc="-4" baseline="2482" dirty="0" smtClean="0">
                <a:latin typeface="Calibri"/>
                <a:cs typeface="Calibri"/>
              </a:rPr>
              <a:t>h</a:t>
            </a:r>
            <a:r>
              <a:rPr sz="1650" spc="0" baseline="2482" dirty="0" smtClean="0">
                <a:latin typeface="Calibri"/>
                <a:cs typeface="Calibri"/>
              </a:rPr>
              <a:t>io</a:t>
            </a:r>
            <a:r>
              <a:rPr sz="1650" spc="-14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State</a:t>
            </a:r>
            <a:r>
              <a:rPr sz="1650" spc="-29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U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0" baseline="2482" dirty="0" smtClean="0">
                <a:latin typeface="Calibri"/>
                <a:cs typeface="Calibri"/>
              </a:rPr>
              <a:t>iv</a:t>
            </a:r>
            <a:r>
              <a:rPr sz="1650" spc="4" baseline="2482" dirty="0" smtClean="0">
                <a:latin typeface="Calibri"/>
                <a:cs typeface="Calibri"/>
              </a:rPr>
              <a:t>e</a:t>
            </a:r>
            <a:r>
              <a:rPr sz="1650" spc="0" baseline="2482" dirty="0" smtClean="0">
                <a:latin typeface="Calibri"/>
                <a:cs typeface="Calibri"/>
              </a:rPr>
              <a:t>rsity,</a:t>
            </a:r>
            <a:r>
              <a:rPr sz="1650" spc="-25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C</a:t>
            </a:r>
            <a:r>
              <a:rPr sz="1650" spc="4" baseline="2482" dirty="0" smtClean="0">
                <a:latin typeface="Calibri"/>
                <a:cs typeface="Calibri"/>
              </a:rPr>
              <a:t>o</a:t>
            </a:r>
            <a:r>
              <a:rPr sz="1650" spc="0" baseline="2482" dirty="0" smtClean="0">
                <a:latin typeface="Calibri"/>
                <a:cs typeface="Calibri"/>
              </a:rPr>
              <a:t>l</a:t>
            </a:r>
            <a:r>
              <a:rPr sz="1650" spc="-4" baseline="2482" dirty="0" smtClean="0">
                <a:latin typeface="Calibri"/>
                <a:cs typeface="Calibri"/>
              </a:rPr>
              <a:t>u</a:t>
            </a:r>
            <a:r>
              <a:rPr sz="1650" spc="4" baseline="2482" dirty="0" smtClean="0">
                <a:latin typeface="Calibri"/>
                <a:cs typeface="Calibri"/>
              </a:rPr>
              <a:t>m</a:t>
            </a:r>
            <a:r>
              <a:rPr sz="1650" spc="-4" baseline="2482" dirty="0" smtClean="0">
                <a:latin typeface="Calibri"/>
                <a:cs typeface="Calibri"/>
              </a:rPr>
              <a:t>bu</a:t>
            </a:r>
            <a:r>
              <a:rPr sz="1650" spc="0" baseline="2482" dirty="0" smtClean="0">
                <a:latin typeface="Calibri"/>
                <a:cs typeface="Calibri"/>
              </a:rPr>
              <a:t>s,</a:t>
            </a:r>
            <a:r>
              <a:rPr sz="1650" spc="-29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Oh</a:t>
            </a:r>
            <a:r>
              <a:rPr sz="1650" spc="-4" baseline="2482" dirty="0" smtClean="0">
                <a:latin typeface="Calibri"/>
                <a:cs typeface="Calibri"/>
              </a:rPr>
              <a:t>i</a:t>
            </a:r>
            <a:r>
              <a:rPr sz="1650" spc="0" baseline="2482" dirty="0" smtClean="0">
                <a:latin typeface="Calibri"/>
                <a:cs typeface="Calibri"/>
              </a:rPr>
              <a:t>o</a:t>
            </a:r>
            <a:endParaRPr lang="en-US" sz="1650" spc="0" baseline="2482" dirty="0" smtClean="0">
              <a:latin typeface="Calibri"/>
              <a:cs typeface="Calibri"/>
            </a:endParaRPr>
          </a:p>
          <a:p>
            <a:pPr marL="12700" marR="21031">
              <a:lnSpc>
                <a:spcPts val="1320"/>
              </a:lnSpc>
              <a:spcBef>
                <a:spcPts val="4"/>
              </a:spcBef>
            </a:pPr>
            <a:r>
              <a:rPr lang="en-US" sz="1650" baseline="2482" dirty="0" smtClean="0">
                <a:latin typeface="Calibri"/>
                <a:cs typeface="Calibri"/>
              </a:rPr>
              <a:t>------------------------------------------------------------------------------------</a:t>
            </a:r>
          </a:p>
          <a:p>
            <a:pPr marL="12700" marR="21031">
              <a:lnSpc>
                <a:spcPts val="1320"/>
              </a:lnSpc>
            </a:pPr>
            <a:r>
              <a:rPr sz="1650" spc="4" baseline="2482" dirty="0" smtClean="0">
                <a:latin typeface="Calibri"/>
                <a:cs typeface="Calibri"/>
              </a:rPr>
              <a:t>2</a:t>
            </a:r>
            <a:r>
              <a:rPr sz="1650" spc="0" baseline="2482" dirty="0" smtClean="0">
                <a:latin typeface="Calibri"/>
                <a:cs typeface="Calibri"/>
              </a:rPr>
              <a:t>2</a:t>
            </a:r>
            <a:r>
              <a:rPr sz="1650" spc="4" baseline="2482" dirty="0" smtClean="0">
                <a:latin typeface="Calibri"/>
                <a:cs typeface="Calibri"/>
              </a:rPr>
              <a:t> </a:t>
            </a:r>
            <a:r>
              <a:rPr sz="1650" spc="4" baseline="2482" dirty="0" smtClean="0">
                <a:latin typeface="Calibri"/>
                <a:cs typeface="Calibri"/>
              </a:rPr>
              <a:t>199</a:t>
            </a:r>
            <a:r>
              <a:rPr sz="1650" spc="0" baseline="2482" dirty="0" smtClean="0">
                <a:latin typeface="Calibri"/>
                <a:cs typeface="Calibri"/>
              </a:rPr>
              <a:t>8</a:t>
            </a:r>
            <a:r>
              <a:rPr sz="1650" spc="-4" baseline="2482" dirty="0" smtClean="0">
                <a:latin typeface="Calibri"/>
                <a:cs typeface="Calibri"/>
              </a:rPr>
              <a:t> Jun</a:t>
            </a:r>
            <a:r>
              <a:rPr sz="1650" spc="0" baseline="2482" dirty="0" smtClean="0">
                <a:latin typeface="Calibri"/>
                <a:cs typeface="Calibri"/>
              </a:rPr>
              <a:t>e</a:t>
            </a:r>
            <a:r>
              <a:rPr sz="1650" spc="4" baseline="2482" dirty="0" smtClean="0">
                <a:latin typeface="Calibri"/>
                <a:cs typeface="Calibri"/>
              </a:rPr>
              <a:t> </a:t>
            </a:r>
            <a:r>
              <a:rPr sz="1650" spc="14" baseline="2482" dirty="0" smtClean="0">
                <a:latin typeface="Calibri"/>
                <a:cs typeface="Calibri"/>
              </a:rPr>
              <a:t>9</a:t>
            </a:r>
            <a:r>
              <a:rPr sz="1650" spc="0" baseline="2482" dirty="0" smtClean="0">
                <a:latin typeface="Calibri"/>
                <a:cs typeface="Calibri"/>
              </a:rPr>
              <a:t>-</a:t>
            </a:r>
            <a:r>
              <a:rPr sz="1650" spc="4" baseline="2482" dirty="0" smtClean="0">
                <a:latin typeface="Calibri"/>
                <a:cs typeface="Calibri"/>
              </a:rPr>
              <a:t>1</a:t>
            </a:r>
            <a:r>
              <a:rPr sz="1650" spc="0" baseline="2482" dirty="0" smtClean="0">
                <a:latin typeface="Calibri"/>
                <a:cs typeface="Calibri"/>
              </a:rPr>
              <a:t>3</a:t>
            </a:r>
            <a:r>
              <a:rPr sz="1650" spc="-4" baseline="2482" dirty="0" smtClean="0">
                <a:latin typeface="Calibri"/>
                <a:cs typeface="Calibri"/>
              </a:rPr>
              <a:t> </a:t>
            </a:r>
            <a:r>
              <a:rPr sz="1650" spc="4" baseline="2482" dirty="0" smtClean="0">
                <a:latin typeface="Calibri"/>
                <a:cs typeface="Calibri"/>
              </a:rPr>
              <a:t>M</a:t>
            </a:r>
            <a:r>
              <a:rPr sz="1650" spc="0" baseline="2482" dirty="0" smtClean="0">
                <a:latin typeface="Calibri"/>
                <a:cs typeface="Calibri"/>
              </a:rPr>
              <a:t>ar</a:t>
            </a:r>
            <a:r>
              <a:rPr sz="1650" spc="-4" baseline="2482" dirty="0" smtClean="0">
                <a:latin typeface="Calibri"/>
                <a:cs typeface="Calibri"/>
              </a:rPr>
              <a:t>i</a:t>
            </a:r>
            <a:r>
              <a:rPr sz="1650" spc="0" baseline="2482" dirty="0" smtClean="0">
                <a:latin typeface="Calibri"/>
                <a:cs typeface="Calibri"/>
              </a:rPr>
              <a:t>st</a:t>
            </a:r>
            <a:r>
              <a:rPr sz="1650" spc="-19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C</a:t>
            </a:r>
            <a:r>
              <a:rPr sz="1650" spc="4" baseline="2482" dirty="0" smtClean="0">
                <a:latin typeface="Calibri"/>
                <a:cs typeface="Calibri"/>
              </a:rPr>
              <a:t>o</a:t>
            </a:r>
            <a:r>
              <a:rPr sz="1650" spc="0" baseline="2482" dirty="0" smtClean="0">
                <a:latin typeface="Calibri"/>
                <a:cs typeface="Calibri"/>
              </a:rPr>
              <a:t>llege,</a:t>
            </a:r>
            <a:r>
              <a:rPr sz="1650" spc="-29" baseline="2482" dirty="0" smtClean="0">
                <a:latin typeface="Calibri"/>
                <a:cs typeface="Calibri"/>
              </a:rPr>
              <a:t> </a:t>
            </a:r>
            <a:r>
              <a:rPr sz="1650" spc="4" baseline="2482" dirty="0" smtClean="0">
                <a:latin typeface="Calibri"/>
                <a:cs typeface="Calibri"/>
              </a:rPr>
              <a:t>Po</a:t>
            </a:r>
            <a:r>
              <a:rPr sz="1650" spc="-4" baseline="2482" dirty="0" smtClean="0">
                <a:latin typeface="Calibri"/>
                <a:cs typeface="Calibri"/>
              </a:rPr>
              <a:t>ugh</a:t>
            </a:r>
            <a:r>
              <a:rPr sz="1650" spc="0" baseline="2482" dirty="0" smtClean="0">
                <a:latin typeface="Calibri"/>
                <a:cs typeface="Calibri"/>
              </a:rPr>
              <a:t>k</a:t>
            </a:r>
            <a:r>
              <a:rPr sz="1650" spc="4" baseline="2482" dirty="0" smtClean="0">
                <a:latin typeface="Calibri"/>
                <a:cs typeface="Calibri"/>
              </a:rPr>
              <a:t>e</a:t>
            </a:r>
            <a:r>
              <a:rPr sz="1650" spc="0" baseline="2482" dirty="0" smtClean="0">
                <a:latin typeface="Calibri"/>
                <a:cs typeface="Calibri"/>
              </a:rPr>
              <a:t>ep</a:t>
            </a:r>
            <a:r>
              <a:rPr sz="1650" spc="-14" baseline="2482" dirty="0" smtClean="0">
                <a:latin typeface="Calibri"/>
                <a:cs typeface="Calibri"/>
              </a:rPr>
              <a:t>s</a:t>
            </a:r>
            <a:r>
              <a:rPr sz="1650" spc="0" baseline="2482" dirty="0" smtClean="0">
                <a:latin typeface="Calibri"/>
                <a:cs typeface="Calibri"/>
              </a:rPr>
              <a:t>ie,</a:t>
            </a:r>
            <a:r>
              <a:rPr sz="1650" spc="-29" baseline="2482" dirty="0" smtClean="0">
                <a:latin typeface="Calibri"/>
                <a:cs typeface="Calibri"/>
              </a:rPr>
              <a:t> 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0" baseline="2482" dirty="0" smtClean="0">
                <a:latin typeface="Calibri"/>
                <a:cs typeface="Calibri"/>
              </a:rPr>
              <a:t>ew</a:t>
            </a:r>
            <a:r>
              <a:rPr sz="1650" spc="-4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Y</a:t>
            </a:r>
            <a:r>
              <a:rPr sz="1650" spc="4" baseline="2482" dirty="0" smtClean="0">
                <a:latin typeface="Calibri"/>
                <a:cs typeface="Calibri"/>
              </a:rPr>
              <a:t>o</a:t>
            </a:r>
            <a:r>
              <a:rPr sz="1650" spc="0" baseline="2482" dirty="0" smtClean="0">
                <a:latin typeface="Calibri"/>
                <a:cs typeface="Calibri"/>
              </a:rPr>
              <a:t>rk</a:t>
            </a:r>
            <a:endParaRPr sz="1100" dirty="0">
              <a:latin typeface="Calibri"/>
              <a:cs typeface="Calibri"/>
            </a:endParaRPr>
          </a:p>
          <a:p>
            <a:pPr marL="12700" marR="21031">
              <a:lnSpc>
                <a:spcPts val="1320"/>
              </a:lnSpc>
            </a:pPr>
            <a:r>
              <a:rPr sz="1650" spc="4" baseline="2482" dirty="0" smtClean="0">
                <a:latin typeface="Calibri"/>
                <a:cs typeface="Calibri"/>
              </a:rPr>
              <a:t>2</a:t>
            </a:r>
            <a:r>
              <a:rPr sz="1650" spc="0" baseline="2482" dirty="0" smtClean="0">
                <a:latin typeface="Calibri"/>
                <a:cs typeface="Calibri"/>
              </a:rPr>
              <a:t>1</a:t>
            </a:r>
            <a:r>
              <a:rPr sz="1650" spc="4" baseline="2482" dirty="0" smtClean="0">
                <a:latin typeface="Calibri"/>
                <a:cs typeface="Calibri"/>
              </a:rPr>
              <a:t> 199</a:t>
            </a:r>
            <a:r>
              <a:rPr sz="1650" spc="0" baseline="2482" dirty="0" smtClean="0">
                <a:latin typeface="Calibri"/>
                <a:cs typeface="Calibri"/>
              </a:rPr>
              <a:t>7</a:t>
            </a:r>
            <a:r>
              <a:rPr sz="1650" spc="-4" baseline="2482" dirty="0" smtClean="0">
                <a:latin typeface="Calibri"/>
                <a:cs typeface="Calibri"/>
              </a:rPr>
              <a:t> Jun</a:t>
            </a:r>
            <a:r>
              <a:rPr sz="1650" spc="0" baseline="2482" dirty="0" smtClean="0">
                <a:latin typeface="Calibri"/>
                <a:cs typeface="Calibri"/>
              </a:rPr>
              <a:t>e</a:t>
            </a:r>
            <a:r>
              <a:rPr sz="1650" spc="4" baseline="2482" dirty="0" smtClean="0">
                <a:latin typeface="Calibri"/>
                <a:cs typeface="Calibri"/>
              </a:rPr>
              <a:t> 1</a:t>
            </a:r>
            <a:r>
              <a:rPr sz="1650" spc="14" baseline="2482" dirty="0" smtClean="0">
                <a:latin typeface="Calibri"/>
                <a:cs typeface="Calibri"/>
              </a:rPr>
              <a:t>0</a:t>
            </a:r>
            <a:r>
              <a:rPr sz="1650" spc="0" baseline="2482" dirty="0" smtClean="0">
                <a:latin typeface="Calibri"/>
                <a:cs typeface="Calibri"/>
              </a:rPr>
              <a:t>-</a:t>
            </a:r>
            <a:r>
              <a:rPr sz="1650" spc="4" baseline="2482" dirty="0" smtClean="0">
                <a:latin typeface="Calibri"/>
                <a:cs typeface="Calibri"/>
              </a:rPr>
              <a:t>1</a:t>
            </a:r>
            <a:r>
              <a:rPr sz="1650" spc="0" baseline="2482" dirty="0" smtClean="0">
                <a:latin typeface="Calibri"/>
                <a:cs typeface="Calibri"/>
              </a:rPr>
              <a:t>4</a:t>
            </a:r>
            <a:r>
              <a:rPr sz="1650" spc="-4" baseline="2482" dirty="0" smtClean="0">
                <a:latin typeface="Calibri"/>
                <a:cs typeface="Calibri"/>
              </a:rPr>
              <a:t> </a:t>
            </a:r>
            <a:r>
              <a:rPr sz="1650" spc="4" baseline="2482" dirty="0" smtClean="0">
                <a:latin typeface="Calibri"/>
                <a:cs typeface="Calibri"/>
              </a:rPr>
              <a:t>M</a:t>
            </a:r>
            <a:r>
              <a:rPr sz="1650" spc="0" baseline="2482" dirty="0" smtClean="0">
                <a:latin typeface="Calibri"/>
                <a:cs typeface="Calibri"/>
              </a:rPr>
              <a:t>cGill</a:t>
            </a:r>
            <a:r>
              <a:rPr sz="1650" spc="-19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U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0" baseline="2482" dirty="0" smtClean="0">
                <a:latin typeface="Calibri"/>
                <a:cs typeface="Calibri"/>
              </a:rPr>
              <a:t>iv</a:t>
            </a:r>
            <a:r>
              <a:rPr sz="1650" spc="4" baseline="2482" dirty="0" smtClean="0">
                <a:latin typeface="Calibri"/>
                <a:cs typeface="Calibri"/>
              </a:rPr>
              <a:t>e</a:t>
            </a:r>
            <a:r>
              <a:rPr sz="1650" spc="0" baseline="2482" dirty="0" smtClean="0">
                <a:latin typeface="Calibri"/>
                <a:cs typeface="Calibri"/>
              </a:rPr>
              <a:t>rsity,</a:t>
            </a:r>
            <a:r>
              <a:rPr sz="1650" spc="-25" baseline="2482" dirty="0" smtClean="0">
                <a:latin typeface="Calibri"/>
                <a:cs typeface="Calibri"/>
              </a:rPr>
              <a:t> </a:t>
            </a:r>
            <a:r>
              <a:rPr sz="1650" spc="4" baseline="2482" dirty="0" smtClean="0">
                <a:latin typeface="Calibri"/>
                <a:cs typeface="Calibri"/>
              </a:rPr>
              <a:t>Mo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0" baseline="2482" dirty="0" smtClean="0">
                <a:latin typeface="Calibri"/>
                <a:cs typeface="Calibri"/>
              </a:rPr>
              <a:t>tréal,</a:t>
            </a:r>
            <a:r>
              <a:rPr sz="1650" spc="-29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Qué</a:t>
            </a:r>
            <a:r>
              <a:rPr sz="1650" spc="-4" baseline="2482" dirty="0" smtClean="0">
                <a:latin typeface="Calibri"/>
                <a:cs typeface="Calibri"/>
              </a:rPr>
              <a:t>b</a:t>
            </a:r>
            <a:r>
              <a:rPr sz="1650" spc="0" baseline="2482" dirty="0" smtClean="0">
                <a:latin typeface="Calibri"/>
                <a:cs typeface="Calibri"/>
              </a:rPr>
              <a:t>ec</a:t>
            </a:r>
            <a:endParaRPr sz="1100" dirty="0">
              <a:latin typeface="Calibri"/>
              <a:cs typeface="Calibri"/>
            </a:endParaRPr>
          </a:p>
          <a:p>
            <a:pPr marL="12700">
              <a:lnSpc>
                <a:spcPts val="1320"/>
              </a:lnSpc>
            </a:pPr>
            <a:r>
              <a:rPr sz="1650" spc="4" baseline="2482" dirty="0" smtClean="0">
                <a:latin typeface="Calibri"/>
                <a:cs typeface="Calibri"/>
              </a:rPr>
              <a:t>2</a:t>
            </a:r>
            <a:r>
              <a:rPr sz="1650" spc="0" baseline="2482" dirty="0" smtClean="0">
                <a:latin typeface="Calibri"/>
                <a:cs typeface="Calibri"/>
              </a:rPr>
              <a:t>0</a:t>
            </a:r>
            <a:r>
              <a:rPr sz="1650" spc="4" baseline="2482" dirty="0" smtClean="0">
                <a:latin typeface="Calibri"/>
                <a:cs typeface="Calibri"/>
              </a:rPr>
              <a:t> 199</a:t>
            </a:r>
            <a:r>
              <a:rPr sz="1650" spc="0" baseline="2482" dirty="0" smtClean="0">
                <a:latin typeface="Calibri"/>
                <a:cs typeface="Calibri"/>
              </a:rPr>
              <a:t>6</a:t>
            </a:r>
            <a:r>
              <a:rPr sz="1650" spc="-4" baseline="2482" dirty="0" smtClean="0">
                <a:latin typeface="Calibri"/>
                <a:cs typeface="Calibri"/>
              </a:rPr>
              <a:t> Jun</a:t>
            </a:r>
            <a:r>
              <a:rPr sz="1650" spc="0" baseline="2482" dirty="0" smtClean="0">
                <a:latin typeface="Calibri"/>
                <a:cs typeface="Calibri"/>
              </a:rPr>
              <a:t>e</a:t>
            </a:r>
            <a:r>
              <a:rPr sz="1650" spc="4" baseline="2482" dirty="0" smtClean="0">
                <a:latin typeface="Calibri"/>
                <a:cs typeface="Calibri"/>
              </a:rPr>
              <a:t> 2</a:t>
            </a:r>
            <a:r>
              <a:rPr sz="1650" spc="14" baseline="2482" dirty="0" smtClean="0">
                <a:latin typeface="Calibri"/>
                <a:cs typeface="Calibri"/>
              </a:rPr>
              <a:t>5</a:t>
            </a:r>
            <a:r>
              <a:rPr sz="1650" spc="0" baseline="2482" dirty="0" smtClean="0">
                <a:latin typeface="Calibri"/>
                <a:cs typeface="Calibri"/>
              </a:rPr>
              <a:t>-</a:t>
            </a:r>
            <a:r>
              <a:rPr sz="1650" spc="4" baseline="2482" dirty="0" smtClean="0">
                <a:latin typeface="Calibri"/>
                <a:cs typeface="Calibri"/>
              </a:rPr>
              <a:t>2</a:t>
            </a:r>
            <a:r>
              <a:rPr sz="1650" spc="0" baseline="2482" dirty="0" smtClean="0">
                <a:latin typeface="Calibri"/>
                <a:cs typeface="Calibri"/>
              </a:rPr>
              <a:t>9</a:t>
            </a:r>
            <a:r>
              <a:rPr sz="1650" spc="-4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U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0" baseline="2482" dirty="0" smtClean="0">
                <a:latin typeface="Calibri"/>
                <a:cs typeface="Calibri"/>
              </a:rPr>
              <a:t>iv</a:t>
            </a:r>
            <a:r>
              <a:rPr sz="1650" spc="4" baseline="2482" dirty="0" smtClean="0">
                <a:latin typeface="Calibri"/>
                <a:cs typeface="Calibri"/>
              </a:rPr>
              <a:t>e</a:t>
            </a:r>
            <a:r>
              <a:rPr sz="1650" spc="0" baseline="2482" dirty="0" smtClean="0">
                <a:latin typeface="Calibri"/>
                <a:cs typeface="Calibri"/>
              </a:rPr>
              <a:t>rsity</a:t>
            </a:r>
            <a:r>
              <a:rPr sz="1650" spc="-29" baseline="2482" dirty="0" smtClean="0">
                <a:latin typeface="Calibri"/>
                <a:cs typeface="Calibri"/>
              </a:rPr>
              <a:t> </a:t>
            </a:r>
            <a:r>
              <a:rPr sz="1650" spc="4" baseline="2482" dirty="0" smtClean="0">
                <a:latin typeface="Calibri"/>
                <a:cs typeface="Calibri"/>
              </a:rPr>
              <a:t>o</a:t>
            </a:r>
            <a:r>
              <a:rPr sz="1650" spc="0" baseline="2482" dirty="0" smtClean="0">
                <a:latin typeface="Calibri"/>
                <a:cs typeface="Calibri"/>
              </a:rPr>
              <a:t>f</a:t>
            </a:r>
            <a:r>
              <a:rPr sz="1650" spc="-9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K</a:t>
            </a:r>
            <a:r>
              <a:rPr sz="1650" spc="4" baseline="2482" dirty="0" smtClean="0">
                <a:latin typeface="Calibri"/>
                <a:cs typeface="Calibri"/>
              </a:rPr>
              <a:t>e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0" baseline="2482" dirty="0" smtClean="0">
                <a:latin typeface="Calibri"/>
                <a:cs typeface="Calibri"/>
              </a:rPr>
              <a:t>tuck</a:t>
            </a:r>
            <a:r>
              <a:rPr sz="1650" spc="4" baseline="2482" dirty="0" smtClean="0">
                <a:latin typeface="Calibri"/>
                <a:cs typeface="Calibri"/>
              </a:rPr>
              <a:t>y</a:t>
            </a:r>
            <a:r>
              <a:rPr sz="1650" spc="0" baseline="2482" dirty="0" smtClean="0">
                <a:latin typeface="Calibri"/>
                <a:cs typeface="Calibri"/>
              </a:rPr>
              <a:t>,</a:t>
            </a:r>
            <a:r>
              <a:rPr sz="1650" spc="-29" baseline="2482" dirty="0" smtClean="0">
                <a:latin typeface="Calibri"/>
                <a:cs typeface="Calibri"/>
              </a:rPr>
              <a:t> </a:t>
            </a:r>
            <a:r>
              <a:rPr sz="1650" spc="4" baseline="2482" dirty="0" smtClean="0">
                <a:latin typeface="Calibri"/>
                <a:cs typeface="Calibri"/>
              </a:rPr>
              <a:t>L</a:t>
            </a:r>
            <a:r>
              <a:rPr sz="1650" spc="0" baseline="2482" dirty="0" smtClean="0">
                <a:latin typeface="Calibri"/>
                <a:cs typeface="Calibri"/>
              </a:rPr>
              <a:t>e</a:t>
            </a:r>
            <a:r>
              <a:rPr sz="1650" spc="4" baseline="2482" dirty="0" smtClean="0">
                <a:latin typeface="Calibri"/>
                <a:cs typeface="Calibri"/>
              </a:rPr>
              <a:t>x</a:t>
            </a:r>
            <a:r>
              <a:rPr sz="1650" spc="0" baseline="2482" dirty="0" smtClean="0">
                <a:latin typeface="Calibri"/>
                <a:cs typeface="Calibri"/>
              </a:rPr>
              <a:t>i</a:t>
            </a:r>
            <a:r>
              <a:rPr sz="1650" spc="-4" baseline="2482" dirty="0" smtClean="0">
                <a:latin typeface="Calibri"/>
                <a:cs typeface="Calibri"/>
              </a:rPr>
              <a:t>ng</a:t>
            </a:r>
            <a:r>
              <a:rPr sz="1650" spc="0" baseline="2482" dirty="0" smtClean="0">
                <a:latin typeface="Calibri"/>
                <a:cs typeface="Calibri"/>
              </a:rPr>
              <a:t>t</a:t>
            </a:r>
            <a:r>
              <a:rPr sz="1650" spc="4" baseline="2482" dirty="0" smtClean="0">
                <a:latin typeface="Calibri"/>
                <a:cs typeface="Calibri"/>
              </a:rPr>
              <a:t>o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0" baseline="2482" dirty="0" smtClean="0">
                <a:latin typeface="Calibri"/>
                <a:cs typeface="Calibri"/>
              </a:rPr>
              <a:t>,</a:t>
            </a:r>
            <a:r>
              <a:rPr sz="1650" spc="-44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K</a:t>
            </a:r>
            <a:r>
              <a:rPr sz="1650" spc="4" baseline="2482" dirty="0" smtClean="0">
                <a:latin typeface="Calibri"/>
                <a:cs typeface="Calibri"/>
              </a:rPr>
              <a:t>e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0" baseline="2482" dirty="0" smtClean="0">
                <a:latin typeface="Calibri"/>
                <a:cs typeface="Calibri"/>
              </a:rPr>
              <a:t>tucky</a:t>
            </a:r>
            <a:endParaRPr sz="1100" dirty="0">
              <a:latin typeface="Calibri"/>
              <a:cs typeface="Calibri"/>
            </a:endParaRPr>
          </a:p>
          <a:p>
            <a:pPr marL="12700" marR="21031">
              <a:lnSpc>
                <a:spcPts val="1320"/>
              </a:lnSpc>
            </a:pPr>
            <a:r>
              <a:rPr sz="1650" spc="4" baseline="2482" dirty="0" smtClean="0">
                <a:latin typeface="Calibri"/>
                <a:cs typeface="Calibri"/>
              </a:rPr>
              <a:t>1</a:t>
            </a:r>
            <a:r>
              <a:rPr sz="1650" spc="0" baseline="2482" dirty="0" smtClean="0">
                <a:latin typeface="Calibri"/>
                <a:cs typeface="Calibri"/>
              </a:rPr>
              <a:t>9</a:t>
            </a:r>
            <a:r>
              <a:rPr sz="1650" spc="4" baseline="2482" dirty="0" smtClean="0">
                <a:latin typeface="Calibri"/>
                <a:cs typeface="Calibri"/>
              </a:rPr>
              <a:t> 199</a:t>
            </a:r>
            <a:r>
              <a:rPr sz="1650" spc="0" baseline="2482" dirty="0" smtClean="0">
                <a:latin typeface="Calibri"/>
                <a:cs typeface="Calibri"/>
              </a:rPr>
              <a:t>5</a:t>
            </a:r>
            <a:r>
              <a:rPr sz="1650" spc="-4" baseline="2482" dirty="0" smtClean="0">
                <a:latin typeface="Calibri"/>
                <a:cs typeface="Calibri"/>
              </a:rPr>
              <a:t> Jun</a:t>
            </a:r>
            <a:r>
              <a:rPr sz="1650" spc="0" baseline="2482" dirty="0" smtClean="0">
                <a:latin typeface="Calibri"/>
                <a:cs typeface="Calibri"/>
              </a:rPr>
              <a:t>e</a:t>
            </a:r>
            <a:r>
              <a:rPr sz="1650" spc="4" baseline="2482" dirty="0" smtClean="0">
                <a:latin typeface="Calibri"/>
                <a:cs typeface="Calibri"/>
              </a:rPr>
              <a:t> 1</a:t>
            </a:r>
            <a:r>
              <a:rPr sz="1650" spc="14" baseline="2482" dirty="0" smtClean="0">
                <a:latin typeface="Calibri"/>
                <a:cs typeface="Calibri"/>
              </a:rPr>
              <a:t>4</a:t>
            </a:r>
            <a:r>
              <a:rPr sz="1650" spc="0" baseline="2482" dirty="0" smtClean="0">
                <a:latin typeface="Calibri"/>
                <a:cs typeface="Calibri"/>
              </a:rPr>
              <a:t>-</a:t>
            </a:r>
            <a:r>
              <a:rPr sz="1650" spc="4" baseline="2482" dirty="0" smtClean="0">
                <a:latin typeface="Calibri"/>
                <a:cs typeface="Calibri"/>
              </a:rPr>
              <a:t>1</a:t>
            </a:r>
            <a:r>
              <a:rPr sz="1650" spc="0" baseline="2482" dirty="0" smtClean="0">
                <a:latin typeface="Calibri"/>
                <a:cs typeface="Calibri"/>
              </a:rPr>
              <a:t>7</a:t>
            </a:r>
            <a:r>
              <a:rPr sz="1650" spc="-4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Wich</a:t>
            </a:r>
            <a:r>
              <a:rPr sz="1650" spc="-4" baseline="2482" dirty="0" smtClean="0">
                <a:latin typeface="Calibri"/>
                <a:cs typeface="Calibri"/>
              </a:rPr>
              <a:t>i</a:t>
            </a:r>
            <a:r>
              <a:rPr sz="1650" spc="0" baseline="2482" dirty="0" smtClean="0">
                <a:latin typeface="Calibri"/>
                <a:cs typeface="Calibri"/>
              </a:rPr>
              <a:t>ta</a:t>
            </a:r>
            <a:r>
              <a:rPr sz="1650" spc="-29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State</a:t>
            </a:r>
            <a:r>
              <a:rPr sz="1650" spc="-19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U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0" baseline="2482" dirty="0" smtClean="0">
                <a:latin typeface="Calibri"/>
                <a:cs typeface="Calibri"/>
              </a:rPr>
              <a:t>iv</a:t>
            </a:r>
            <a:r>
              <a:rPr sz="1650" spc="4" baseline="2482" dirty="0" smtClean="0">
                <a:latin typeface="Calibri"/>
                <a:cs typeface="Calibri"/>
              </a:rPr>
              <a:t>e</a:t>
            </a:r>
            <a:r>
              <a:rPr sz="1650" spc="0" baseline="2482" dirty="0" smtClean="0">
                <a:latin typeface="Calibri"/>
                <a:cs typeface="Calibri"/>
              </a:rPr>
              <a:t>rsity,</a:t>
            </a:r>
            <a:r>
              <a:rPr sz="1650" spc="-39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Wich</a:t>
            </a:r>
            <a:r>
              <a:rPr sz="1650" spc="-4" baseline="2482" dirty="0" smtClean="0">
                <a:latin typeface="Calibri"/>
                <a:cs typeface="Calibri"/>
              </a:rPr>
              <a:t>i</a:t>
            </a:r>
            <a:r>
              <a:rPr sz="1650" spc="0" baseline="2482" dirty="0" smtClean="0">
                <a:latin typeface="Calibri"/>
                <a:cs typeface="Calibri"/>
              </a:rPr>
              <a:t>ta,</a:t>
            </a:r>
            <a:r>
              <a:rPr sz="1650" spc="-19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Kansas</a:t>
            </a:r>
            <a:endParaRPr sz="1100" dirty="0">
              <a:latin typeface="Calibri"/>
              <a:cs typeface="Calibri"/>
            </a:endParaRPr>
          </a:p>
          <a:p>
            <a:pPr marL="12700" marR="21031">
              <a:lnSpc>
                <a:spcPts val="1320"/>
              </a:lnSpc>
            </a:pPr>
            <a:r>
              <a:rPr sz="1650" spc="4" baseline="2482" dirty="0" smtClean="0">
                <a:latin typeface="Calibri"/>
                <a:cs typeface="Calibri"/>
              </a:rPr>
              <a:t>1</a:t>
            </a:r>
            <a:r>
              <a:rPr sz="1650" spc="0" baseline="2482" dirty="0" smtClean="0">
                <a:latin typeface="Calibri"/>
                <a:cs typeface="Calibri"/>
              </a:rPr>
              <a:t>8</a:t>
            </a:r>
            <a:r>
              <a:rPr sz="1650" spc="4" baseline="2482" dirty="0" smtClean="0">
                <a:latin typeface="Calibri"/>
                <a:cs typeface="Calibri"/>
              </a:rPr>
              <a:t> 199</a:t>
            </a:r>
            <a:r>
              <a:rPr sz="1650" spc="0" baseline="2482" dirty="0" smtClean="0">
                <a:latin typeface="Calibri"/>
                <a:cs typeface="Calibri"/>
              </a:rPr>
              <a:t>4</a:t>
            </a:r>
            <a:r>
              <a:rPr sz="1650" spc="-4" baseline="2482" dirty="0" smtClean="0">
                <a:latin typeface="Calibri"/>
                <a:cs typeface="Calibri"/>
              </a:rPr>
              <a:t> Jun</a:t>
            </a:r>
            <a:r>
              <a:rPr sz="1650" spc="0" baseline="2482" dirty="0" smtClean="0">
                <a:latin typeface="Calibri"/>
                <a:cs typeface="Calibri"/>
              </a:rPr>
              <a:t>e</a:t>
            </a:r>
            <a:r>
              <a:rPr sz="1650" spc="4" baseline="2482" dirty="0" smtClean="0">
                <a:latin typeface="Calibri"/>
                <a:cs typeface="Calibri"/>
              </a:rPr>
              <a:t> </a:t>
            </a:r>
            <a:r>
              <a:rPr sz="1650" spc="14" baseline="2482" dirty="0" smtClean="0">
                <a:latin typeface="Calibri"/>
                <a:cs typeface="Calibri"/>
              </a:rPr>
              <a:t>7</a:t>
            </a:r>
            <a:r>
              <a:rPr sz="1650" spc="0" baseline="2482" dirty="0" smtClean="0">
                <a:latin typeface="Calibri"/>
                <a:cs typeface="Calibri"/>
              </a:rPr>
              <a:t>-</a:t>
            </a:r>
            <a:r>
              <a:rPr sz="1650" spc="4" baseline="2482" dirty="0" smtClean="0">
                <a:latin typeface="Calibri"/>
                <a:cs typeface="Calibri"/>
              </a:rPr>
              <a:t>1</a:t>
            </a:r>
            <a:r>
              <a:rPr sz="1650" spc="0" baseline="2482" dirty="0" smtClean="0">
                <a:latin typeface="Calibri"/>
                <a:cs typeface="Calibri"/>
              </a:rPr>
              <a:t>1</a:t>
            </a:r>
            <a:r>
              <a:rPr sz="1650" spc="-4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U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0" baseline="2482" dirty="0" smtClean="0">
                <a:latin typeface="Calibri"/>
                <a:cs typeface="Calibri"/>
              </a:rPr>
              <a:t>iv</a:t>
            </a:r>
            <a:r>
              <a:rPr sz="1650" spc="4" baseline="2482" dirty="0" smtClean="0">
                <a:latin typeface="Calibri"/>
                <a:cs typeface="Calibri"/>
              </a:rPr>
              <a:t>e</a:t>
            </a:r>
            <a:r>
              <a:rPr sz="1650" spc="0" baseline="2482" dirty="0" smtClean="0">
                <a:latin typeface="Calibri"/>
                <a:cs typeface="Calibri"/>
              </a:rPr>
              <a:t>rsity</a:t>
            </a:r>
            <a:r>
              <a:rPr sz="1650" spc="-29" baseline="2482" dirty="0" smtClean="0">
                <a:latin typeface="Calibri"/>
                <a:cs typeface="Calibri"/>
              </a:rPr>
              <a:t> </a:t>
            </a:r>
            <a:r>
              <a:rPr sz="1650" spc="4" baseline="2482" dirty="0" smtClean="0">
                <a:latin typeface="Calibri"/>
                <a:cs typeface="Calibri"/>
              </a:rPr>
              <a:t>o</a:t>
            </a:r>
            <a:r>
              <a:rPr sz="1650" spc="0" baseline="2482" dirty="0" smtClean="0">
                <a:latin typeface="Calibri"/>
                <a:cs typeface="Calibri"/>
              </a:rPr>
              <a:t>f</a:t>
            </a:r>
            <a:r>
              <a:rPr sz="1650" spc="-9" baseline="2482" dirty="0" smtClean="0">
                <a:latin typeface="Calibri"/>
                <a:cs typeface="Calibri"/>
              </a:rPr>
              <a:t> 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4" baseline="2482" dirty="0" smtClean="0">
                <a:latin typeface="Calibri"/>
                <a:cs typeface="Calibri"/>
              </a:rPr>
              <a:t>o</a:t>
            </a:r>
            <a:r>
              <a:rPr sz="1650" spc="0" baseline="2482" dirty="0" smtClean="0">
                <a:latin typeface="Calibri"/>
                <a:cs typeface="Calibri"/>
              </a:rPr>
              <a:t>tre</a:t>
            </a:r>
            <a:r>
              <a:rPr sz="1650" spc="-14" baseline="2482" dirty="0" smtClean="0">
                <a:latin typeface="Calibri"/>
                <a:cs typeface="Calibri"/>
              </a:rPr>
              <a:t> </a:t>
            </a:r>
            <a:r>
              <a:rPr sz="1650" spc="4" baseline="2482" dirty="0" smtClean="0">
                <a:latin typeface="Calibri"/>
                <a:cs typeface="Calibri"/>
              </a:rPr>
              <a:t>D</a:t>
            </a:r>
            <a:r>
              <a:rPr sz="1650" spc="0" baseline="2482" dirty="0" smtClean="0">
                <a:latin typeface="Calibri"/>
                <a:cs typeface="Calibri"/>
              </a:rPr>
              <a:t>a</a:t>
            </a:r>
            <a:r>
              <a:rPr sz="1650" spc="4" baseline="2482" dirty="0" smtClean="0">
                <a:latin typeface="Calibri"/>
                <a:cs typeface="Calibri"/>
              </a:rPr>
              <a:t>m</a:t>
            </a:r>
            <a:r>
              <a:rPr sz="1650" spc="0" baseline="2482" dirty="0" smtClean="0">
                <a:latin typeface="Calibri"/>
                <a:cs typeface="Calibri"/>
              </a:rPr>
              <a:t>e,</a:t>
            </a:r>
            <a:r>
              <a:rPr sz="1650" spc="-14" baseline="2482" dirty="0" smtClean="0">
                <a:latin typeface="Calibri"/>
                <a:cs typeface="Calibri"/>
              </a:rPr>
              <a:t> 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4" baseline="2482" dirty="0" smtClean="0">
                <a:latin typeface="Calibri"/>
                <a:cs typeface="Calibri"/>
              </a:rPr>
              <a:t>o</a:t>
            </a:r>
            <a:r>
              <a:rPr sz="1650" spc="0" baseline="2482" dirty="0" smtClean="0">
                <a:latin typeface="Calibri"/>
                <a:cs typeface="Calibri"/>
              </a:rPr>
              <a:t>tre</a:t>
            </a:r>
            <a:r>
              <a:rPr sz="1650" spc="-14" baseline="2482" dirty="0" smtClean="0">
                <a:latin typeface="Calibri"/>
                <a:cs typeface="Calibri"/>
              </a:rPr>
              <a:t> </a:t>
            </a:r>
            <a:r>
              <a:rPr sz="1650" spc="4" baseline="2482" dirty="0" smtClean="0">
                <a:latin typeface="Calibri"/>
                <a:cs typeface="Calibri"/>
              </a:rPr>
              <a:t>D</a:t>
            </a:r>
            <a:r>
              <a:rPr sz="1650" spc="0" baseline="2482" dirty="0" smtClean="0">
                <a:latin typeface="Calibri"/>
                <a:cs typeface="Calibri"/>
              </a:rPr>
              <a:t>a</a:t>
            </a:r>
            <a:r>
              <a:rPr sz="1650" spc="4" baseline="2482" dirty="0" smtClean="0">
                <a:latin typeface="Calibri"/>
                <a:cs typeface="Calibri"/>
              </a:rPr>
              <a:t>m</a:t>
            </a:r>
            <a:r>
              <a:rPr sz="1650" spc="14" baseline="2482" dirty="0" smtClean="0">
                <a:latin typeface="Calibri"/>
                <a:cs typeface="Calibri"/>
              </a:rPr>
              <a:t>e</a:t>
            </a:r>
            <a:r>
              <a:rPr sz="1650" spc="0" baseline="2482" dirty="0" smtClean="0">
                <a:latin typeface="Calibri"/>
                <a:cs typeface="Calibri"/>
              </a:rPr>
              <a:t>,</a:t>
            </a:r>
            <a:endParaRPr sz="1100" dirty="0">
              <a:latin typeface="Calibri"/>
              <a:cs typeface="Calibri"/>
            </a:endParaRPr>
          </a:p>
          <a:p>
            <a:pPr marL="1155954" marR="21031">
              <a:lnSpc>
                <a:spcPts val="1320"/>
              </a:lnSpc>
            </a:pPr>
            <a:r>
              <a:rPr sz="1650" spc="0" baseline="2482" dirty="0" smtClean="0">
                <a:latin typeface="Calibri"/>
                <a:cs typeface="Calibri"/>
              </a:rPr>
              <a:t>I</a:t>
            </a:r>
            <a:r>
              <a:rPr sz="1650" spc="-9" baseline="2482" dirty="0" smtClean="0">
                <a:latin typeface="Calibri"/>
                <a:cs typeface="Calibri"/>
              </a:rPr>
              <a:t>n</a:t>
            </a:r>
            <a:r>
              <a:rPr sz="1650" spc="-4" baseline="2482" dirty="0" smtClean="0">
                <a:latin typeface="Calibri"/>
                <a:cs typeface="Calibri"/>
              </a:rPr>
              <a:t>d</a:t>
            </a:r>
            <a:r>
              <a:rPr sz="1650" spc="0" baseline="2482" dirty="0" smtClean="0">
                <a:latin typeface="Calibri"/>
                <a:cs typeface="Calibri"/>
              </a:rPr>
              <a:t>i</a:t>
            </a:r>
            <a:r>
              <a:rPr sz="1650" spc="-4" baseline="2482" dirty="0" smtClean="0">
                <a:latin typeface="Calibri"/>
                <a:cs typeface="Calibri"/>
              </a:rPr>
              <a:t>an</a:t>
            </a:r>
            <a:r>
              <a:rPr sz="1650" spc="0" baseline="2482" dirty="0" smtClean="0">
                <a:latin typeface="Calibri"/>
                <a:cs typeface="Calibri"/>
              </a:rPr>
              <a:t>a</a:t>
            </a:r>
            <a:endParaRPr sz="1100" dirty="0">
              <a:latin typeface="Calibri"/>
              <a:cs typeface="Calibri"/>
            </a:endParaRPr>
          </a:p>
          <a:p>
            <a:pPr marL="12700" marR="21031">
              <a:lnSpc>
                <a:spcPts val="1320"/>
              </a:lnSpc>
            </a:pPr>
            <a:r>
              <a:rPr sz="1650" spc="4" baseline="2482" dirty="0" smtClean="0">
                <a:latin typeface="Calibri"/>
                <a:cs typeface="Calibri"/>
              </a:rPr>
              <a:t>1</a:t>
            </a:r>
            <a:r>
              <a:rPr sz="1650" spc="0" baseline="2482" dirty="0" smtClean="0">
                <a:latin typeface="Calibri"/>
                <a:cs typeface="Calibri"/>
              </a:rPr>
              <a:t>7</a:t>
            </a:r>
            <a:r>
              <a:rPr sz="1650" spc="4" baseline="2482" dirty="0" smtClean="0">
                <a:latin typeface="Calibri"/>
                <a:cs typeface="Calibri"/>
              </a:rPr>
              <a:t> 199</a:t>
            </a:r>
            <a:r>
              <a:rPr sz="1650" spc="0" baseline="2482" dirty="0" smtClean="0">
                <a:latin typeface="Calibri"/>
                <a:cs typeface="Calibri"/>
              </a:rPr>
              <a:t>3</a:t>
            </a:r>
            <a:r>
              <a:rPr sz="1650" spc="-4" baseline="2482" dirty="0" smtClean="0">
                <a:latin typeface="Calibri"/>
                <a:cs typeface="Calibri"/>
              </a:rPr>
              <a:t> Ju</a:t>
            </a:r>
            <a:r>
              <a:rPr sz="1650" spc="0" baseline="2482" dirty="0" smtClean="0">
                <a:latin typeface="Calibri"/>
                <a:cs typeface="Calibri"/>
              </a:rPr>
              <a:t>ly</a:t>
            </a:r>
            <a:r>
              <a:rPr sz="1650" spc="-4" baseline="2482" dirty="0" smtClean="0">
                <a:latin typeface="Calibri"/>
                <a:cs typeface="Calibri"/>
              </a:rPr>
              <a:t> </a:t>
            </a:r>
            <a:r>
              <a:rPr sz="1650" spc="4" baseline="2482" dirty="0" smtClean="0">
                <a:latin typeface="Calibri"/>
                <a:cs typeface="Calibri"/>
              </a:rPr>
              <a:t>2</a:t>
            </a:r>
            <a:r>
              <a:rPr sz="1650" spc="14" baseline="2482" dirty="0" smtClean="0">
                <a:latin typeface="Calibri"/>
                <a:cs typeface="Calibri"/>
              </a:rPr>
              <a:t>0</a:t>
            </a:r>
            <a:r>
              <a:rPr sz="1650" spc="0" baseline="2482" dirty="0" smtClean="0">
                <a:latin typeface="Calibri"/>
                <a:cs typeface="Calibri"/>
              </a:rPr>
              <a:t>-</a:t>
            </a:r>
            <a:r>
              <a:rPr sz="1650" spc="4" baseline="2482" dirty="0" smtClean="0">
                <a:latin typeface="Calibri"/>
                <a:cs typeface="Calibri"/>
              </a:rPr>
              <a:t>2</a:t>
            </a:r>
            <a:r>
              <a:rPr sz="1650" spc="0" baseline="2482" dirty="0" smtClean="0">
                <a:latin typeface="Calibri"/>
                <a:cs typeface="Calibri"/>
              </a:rPr>
              <a:t>3</a:t>
            </a:r>
            <a:r>
              <a:rPr sz="1650" spc="4" baseline="2482" dirty="0" smtClean="0">
                <a:latin typeface="Calibri"/>
                <a:cs typeface="Calibri"/>
              </a:rPr>
              <a:t> M</a:t>
            </a:r>
            <a:r>
              <a:rPr sz="1650" spc="0" baseline="2482" dirty="0" smtClean="0">
                <a:latin typeface="Calibri"/>
                <a:cs typeface="Calibri"/>
              </a:rPr>
              <a:t>ic</a:t>
            </a:r>
            <a:r>
              <a:rPr sz="1650" spc="-4" baseline="2482" dirty="0" smtClean="0">
                <a:latin typeface="Calibri"/>
                <a:cs typeface="Calibri"/>
              </a:rPr>
              <a:t>h</a:t>
            </a:r>
            <a:r>
              <a:rPr sz="1650" spc="0" baseline="2482" dirty="0" smtClean="0">
                <a:latin typeface="Calibri"/>
                <a:cs typeface="Calibri"/>
              </a:rPr>
              <a:t>i</a:t>
            </a:r>
            <a:r>
              <a:rPr sz="1650" spc="-4" baseline="2482" dirty="0" smtClean="0">
                <a:latin typeface="Calibri"/>
                <a:cs typeface="Calibri"/>
              </a:rPr>
              <a:t>g</a:t>
            </a:r>
            <a:r>
              <a:rPr sz="1650" spc="0" baseline="2482" dirty="0" smtClean="0">
                <a:latin typeface="Calibri"/>
                <a:cs typeface="Calibri"/>
              </a:rPr>
              <a:t>an</a:t>
            </a:r>
            <a:r>
              <a:rPr sz="1650" spc="-34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State</a:t>
            </a:r>
            <a:r>
              <a:rPr sz="1650" spc="-19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U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0" baseline="2482" dirty="0" smtClean="0">
                <a:latin typeface="Calibri"/>
                <a:cs typeface="Calibri"/>
              </a:rPr>
              <a:t>iv</a:t>
            </a:r>
            <a:r>
              <a:rPr sz="1650" spc="4" baseline="2482" dirty="0" smtClean="0">
                <a:latin typeface="Calibri"/>
                <a:cs typeface="Calibri"/>
              </a:rPr>
              <a:t>e</a:t>
            </a:r>
            <a:r>
              <a:rPr sz="1650" spc="0" baseline="2482" dirty="0" smtClean="0">
                <a:latin typeface="Calibri"/>
                <a:cs typeface="Calibri"/>
              </a:rPr>
              <a:t>rsity,</a:t>
            </a:r>
            <a:r>
              <a:rPr sz="1650" spc="-25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East</a:t>
            </a:r>
            <a:r>
              <a:rPr sz="1650" spc="-19" baseline="2482" dirty="0" smtClean="0">
                <a:latin typeface="Calibri"/>
                <a:cs typeface="Calibri"/>
              </a:rPr>
              <a:t> </a:t>
            </a:r>
            <a:r>
              <a:rPr sz="1650" spc="4" baseline="2482" dirty="0" smtClean="0">
                <a:latin typeface="Calibri"/>
                <a:cs typeface="Calibri"/>
              </a:rPr>
              <a:t>L</a:t>
            </a:r>
            <a:r>
              <a:rPr sz="1650" spc="0" baseline="2482" dirty="0" smtClean="0">
                <a:latin typeface="Calibri"/>
                <a:cs typeface="Calibri"/>
              </a:rPr>
              <a:t>a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0" baseline="2482" dirty="0" smtClean="0">
                <a:latin typeface="Calibri"/>
                <a:cs typeface="Calibri"/>
              </a:rPr>
              <a:t>si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4" baseline="2482" dirty="0" smtClean="0">
                <a:latin typeface="Calibri"/>
                <a:cs typeface="Calibri"/>
              </a:rPr>
              <a:t>g</a:t>
            </a:r>
            <a:r>
              <a:rPr sz="1650" spc="0" baseline="2482" dirty="0" smtClean="0">
                <a:latin typeface="Calibri"/>
                <a:cs typeface="Calibri"/>
              </a:rPr>
              <a:t>,</a:t>
            </a:r>
            <a:endParaRPr sz="1100" dirty="0">
              <a:latin typeface="Calibri"/>
              <a:cs typeface="Calibri"/>
            </a:endParaRPr>
          </a:p>
          <a:p>
            <a:pPr marL="1155954" marR="21031">
              <a:lnSpc>
                <a:spcPts val="1320"/>
              </a:lnSpc>
            </a:pPr>
            <a:r>
              <a:rPr sz="1650" spc="4" baseline="2482" dirty="0" smtClean="0">
                <a:latin typeface="Calibri"/>
                <a:cs typeface="Calibri"/>
              </a:rPr>
              <a:t>M</a:t>
            </a:r>
            <a:r>
              <a:rPr sz="1650" spc="0" baseline="2482" dirty="0" smtClean="0">
                <a:latin typeface="Calibri"/>
                <a:cs typeface="Calibri"/>
              </a:rPr>
              <a:t>ic</a:t>
            </a:r>
            <a:r>
              <a:rPr sz="1650" spc="-4" baseline="2482" dirty="0" smtClean="0">
                <a:latin typeface="Calibri"/>
                <a:cs typeface="Calibri"/>
              </a:rPr>
              <a:t>h</a:t>
            </a:r>
            <a:r>
              <a:rPr sz="1650" spc="0" baseline="2482" dirty="0" smtClean="0">
                <a:latin typeface="Calibri"/>
                <a:cs typeface="Calibri"/>
              </a:rPr>
              <a:t>i</a:t>
            </a:r>
            <a:r>
              <a:rPr sz="1650" spc="-4" baseline="2482" dirty="0" smtClean="0">
                <a:latin typeface="Calibri"/>
                <a:cs typeface="Calibri"/>
              </a:rPr>
              <a:t>g</a:t>
            </a:r>
            <a:r>
              <a:rPr sz="1650" spc="0" baseline="2482" dirty="0" smtClean="0">
                <a:latin typeface="Calibri"/>
                <a:cs typeface="Calibri"/>
              </a:rPr>
              <a:t>an</a:t>
            </a:r>
            <a:endParaRPr sz="1100" dirty="0">
              <a:latin typeface="Calibri"/>
              <a:cs typeface="Calibri"/>
            </a:endParaRPr>
          </a:p>
          <a:p>
            <a:pPr marL="12700" marR="21031">
              <a:lnSpc>
                <a:spcPts val="1320"/>
              </a:lnSpc>
            </a:pPr>
            <a:r>
              <a:rPr sz="1650" spc="4" baseline="2482" dirty="0" smtClean="0">
                <a:latin typeface="Calibri"/>
                <a:cs typeface="Calibri"/>
              </a:rPr>
              <a:t>1</a:t>
            </a:r>
            <a:r>
              <a:rPr sz="1650" spc="0" baseline="2482" dirty="0" smtClean="0">
                <a:latin typeface="Calibri"/>
                <a:cs typeface="Calibri"/>
              </a:rPr>
              <a:t>6</a:t>
            </a:r>
            <a:r>
              <a:rPr sz="1650" spc="4" baseline="2482" dirty="0" smtClean="0">
                <a:latin typeface="Calibri"/>
                <a:cs typeface="Calibri"/>
              </a:rPr>
              <a:t> 199</a:t>
            </a:r>
            <a:r>
              <a:rPr sz="1650" spc="0" baseline="2482" dirty="0" smtClean="0">
                <a:latin typeface="Calibri"/>
                <a:cs typeface="Calibri"/>
              </a:rPr>
              <a:t>2</a:t>
            </a:r>
            <a:r>
              <a:rPr sz="1650" spc="-4" baseline="2482" dirty="0" smtClean="0">
                <a:latin typeface="Calibri"/>
                <a:cs typeface="Calibri"/>
              </a:rPr>
              <a:t> Jun</a:t>
            </a:r>
            <a:r>
              <a:rPr sz="1650" spc="0" baseline="2482" dirty="0" smtClean="0">
                <a:latin typeface="Calibri"/>
                <a:cs typeface="Calibri"/>
              </a:rPr>
              <a:t>e</a:t>
            </a:r>
            <a:r>
              <a:rPr sz="1650" spc="4" baseline="2482" dirty="0" smtClean="0">
                <a:latin typeface="Calibri"/>
                <a:cs typeface="Calibri"/>
              </a:rPr>
              <a:t> 1</a:t>
            </a:r>
            <a:r>
              <a:rPr sz="1650" spc="14" baseline="2482" dirty="0" smtClean="0">
                <a:latin typeface="Calibri"/>
                <a:cs typeface="Calibri"/>
              </a:rPr>
              <a:t>6</a:t>
            </a:r>
            <a:r>
              <a:rPr sz="1650" spc="0" baseline="2482" dirty="0" smtClean="0">
                <a:latin typeface="Calibri"/>
                <a:cs typeface="Calibri"/>
              </a:rPr>
              <a:t>-</a:t>
            </a:r>
            <a:r>
              <a:rPr sz="1650" spc="4" baseline="2482" dirty="0" smtClean="0">
                <a:latin typeface="Calibri"/>
                <a:cs typeface="Calibri"/>
              </a:rPr>
              <a:t>1</a:t>
            </a:r>
            <a:r>
              <a:rPr sz="1650" spc="0" baseline="2482" dirty="0" smtClean="0">
                <a:latin typeface="Calibri"/>
                <a:cs typeface="Calibri"/>
              </a:rPr>
              <a:t>9</a:t>
            </a:r>
            <a:r>
              <a:rPr sz="1650" spc="-4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U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0" baseline="2482" dirty="0" smtClean="0">
                <a:latin typeface="Calibri"/>
                <a:cs typeface="Calibri"/>
              </a:rPr>
              <a:t>iv</a:t>
            </a:r>
            <a:r>
              <a:rPr sz="1650" spc="4" baseline="2482" dirty="0" smtClean="0">
                <a:latin typeface="Calibri"/>
                <a:cs typeface="Calibri"/>
              </a:rPr>
              <a:t>e</a:t>
            </a:r>
            <a:r>
              <a:rPr sz="1650" spc="0" baseline="2482" dirty="0" smtClean="0">
                <a:latin typeface="Calibri"/>
                <a:cs typeface="Calibri"/>
              </a:rPr>
              <a:t>rsity</a:t>
            </a:r>
            <a:r>
              <a:rPr sz="1650" spc="-29" baseline="2482" dirty="0" smtClean="0">
                <a:latin typeface="Calibri"/>
                <a:cs typeface="Calibri"/>
              </a:rPr>
              <a:t> </a:t>
            </a:r>
            <a:r>
              <a:rPr sz="1650" spc="4" baseline="2482" dirty="0" smtClean="0">
                <a:latin typeface="Calibri"/>
                <a:cs typeface="Calibri"/>
              </a:rPr>
              <a:t>o</a:t>
            </a:r>
            <a:r>
              <a:rPr sz="1650" spc="0" baseline="2482" dirty="0" smtClean="0">
                <a:latin typeface="Calibri"/>
                <a:cs typeface="Calibri"/>
              </a:rPr>
              <a:t>f</a:t>
            </a:r>
            <a:r>
              <a:rPr sz="1650" spc="-9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A</a:t>
            </a:r>
            <a:r>
              <a:rPr sz="1650" spc="-4" baseline="2482" dirty="0" smtClean="0">
                <a:latin typeface="Calibri"/>
                <a:cs typeface="Calibri"/>
              </a:rPr>
              <a:t>r</a:t>
            </a:r>
            <a:r>
              <a:rPr sz="1650" spc="0" baseline="2482" dirty="0" smtClean="0">
                <a:latin typeface="Calibri"/>
                <a:cs typeface="Calibri"/>
              </a:rPr>
              <a:t>kansas,</a:t>
            </a:r>
            <a:r>
              <a:rPr sz="1650" spc="-25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F</a:t>
            </a:r>
            <a:r>
              <a:rPr sz="1650" spc="-4" baseline="2482" dirty="0" smtClean="0">
                <a:latin typeface="Calibri"/>
                <a:cs typeface="Calibri"/>
              </a:rPr>
              <a:t>a</a:t>
            </a:r>
            <a:r>
              <a:rPr sz="1650" spc="4" baseline="2482" dirty="0" smtClean="0">
                <a:latin typeface="Calibri"/>
                <a:cs typeface="Calibri"/>
              </a:rPr>
              <a:t>y</a:t>
            </a:r>
            <a:r>
              <a:rPr sz="1650" spc="0" baseline="2482" dirty="0" smtClean="0">
                <a:latin typeface="Calibri"/>
                <a:cs typeface="Calibri"/>
              </a:rPr>
              <a:t>e</a:t>
            </a:r>
            <a:r>
              <a:rPr sz="1650" spc="4" baseline="2482" dirty="0" smtClean="0">
                <a:latin typeface="Calibri"/>
                <a:cs typeface="Calibri"/>
              </a:rPr>
              <a:t>t</a:t>
            </a:r>
            <a:r>
              <a:rPr sz="1650" spc="0" baseline="2482" dirty="0" smtClean="0">
                <a:latin typeface="Calibri"/>
                <a:cs typeface="Calibri"/>
              </a:rPr>
              <a:t>t</a:t>
            </a:r>
            <a:r>
              <a:rPr sz="1650" spc="4" baseline="2482" dirty="0" smtClean="0">
                <a:latin typeface="Calibri"/>
                <a:cs typeface="Calibri"/>
              </a:rPr>
              <a:t>ev</a:t>
            </a:r>
            <a:r>
              <a:rPr sz="1650" spc="0" baseline="2482" dirty="0" smtClean="0">
                <a:latin typeface="Calibri"/>
                <a:cs typeface="Calibri"/>
              </a:rPr>
              <a:t>i</a:t>
            </a:r>
            <a:r>
              <a:rPr sz="1650" spc="-14" baseline="2482" dirty="0" smtClean="0">
                <a:latin typeface="Calibri"/>
                <a:cs typeface="Calibri"/>
              </a:rPr>
              <a:t>l</a:t>
            </a:r>
            <a:r>
              <a:rPr sz="1650" spc="0" baseline="2482" dirty="0" smtClean="0">
                <a:latin typeface="Calibri"/>
                <a:cs typeface="Calibri"/>
              </a:rPr>
              <a:t>le</a:t>
            </a:r>
            <a:endParaRPr sz="1100" dirty="0">
              <a:latin typeface="Calibri"/>
              <a:cs typeface="Calibri"/>
            </a:endParaRPr>
          </a:p>
          <a:p>
            <a:pPr marL="12700" marR="21031">
              <a:lnSpc>
                <a:spcPts val="1320"/>
              </a:lnSpc>
            </a:pPr>
            <a:r>
              <a:rPr sz="1650" spc="4" baseline="2482" dirty="0" smtClean="0">
                <a:latin typeface="Calibri"/>
                <a:cs typeface="Calibri"/>
              </a:rPr>
              <a:t>1</a:t>
            </a:r>
            <a:r>
              <a:rPr sz="1650" spc="0" baseline="2482" dirty="0" smtClean="0">
                <a:latin typeface="Calibri"/>
                <a:cs typeface="Calibri"/>
              </a:rPr>
              <a:t>5</a:t>
            </a:r>
            <a:r>
              <a:rPr sz="1650" spc="4" baseline="2482" dirty="0" smtClean="0">
                <a:latin typeface="Calibri"/>
                <a:cs typeface="Calibri"/>
              </a:rPr>
              <a:t> 199</a:t>
            </a:r>
            <a:r>
              <a:rPr sz="1650" spc="0" baseline="2482" dirty="0" smtClean="0">
                <a:latin typeface="Calibri"/>
                <a:cs typeface="Calibri"/>
              </a:rPr>
              <a:t>1</a:t>
            </a:r>
            <a:r>
              <a:rPr sz="1650" spc="-4" baseline="2482" dirty="0" smtClean="0">
                <a:latin typeface="Calibri"/>
                <a:cs typeface="Calibri"/>
              </a:rPr>
              <a:t> Jun</a:t>
            </a:r>
            <a:r>
              <a:rPr sz="1650" spc="0" baseline="2482" dirty="0" smtClean="0">
                <a:latin typeface="Calibri"/>
                <a:cs typeface="Calibri"/>
              </a:rPr>
              <a:t>e</a:t>
            </a:r>
            <a:r>
              <a:rPr sz="1650" spc="4" baseline="2482" dirty="0" smtClean="0">
                <a:latin typeface="Calibri"/>
                <a:cs typeface="Calibri"/>
              </a:rPr>
              <a:t> </a:t>
            </a:r>
            <a:r>
              <a:rPr sz="1650" spc="14" baseline="2482" dirty="0" smtClean="0">
                <a:latin typeface="Calibri"/>
                <a:cs typeface="Calibri"/>
              </a:rPr>
              <a:t>4</a:t>
            </a:r>
            <a:r>
              <a:rPr sz="1650" spc="0" baseline="2482" dirty="0" smtClean="0">
                <a:latin typeface="Calibri"/>
                <a:cs typeface="Calibri"/>
              </a:rPr>
              <a:t>-7</a:t>
            </a:r>
            <a:r>
              <a:rPr sz="1650" spc="-4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U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0" baseline="2482" dirty="0" smtClean="0">
                <a:latin typeface="Calibri"/>
                <a:cs typeface="Calibri"/>
              </a:rPr>
              <a:t>iv</a:t>
            </a:r>
            <a:r>
              <a:rPr sz="1650" spc="4" baseline="2482" dirty="0" smtClean="0">
                <a:latin typeface="Calibri"/>
                <a:cs typeface="Calibri"/>
              </a:rPr>
              <a:t>e</a:t>
            </a:r>
            <a:r>
              <a:rPr sz="1650" spc="0" baseline="2482" dirty="0" smtClean="0">
                <a:latin typeface="Calibri"/>
                <a:cs typeface="Calibri"/>
              </a:rPr>
              <a:t>rsity</a:t>
            </a:r>
            <a:r>
              <a:rPr sz="1650" spc="-29" baseline="2482" dirty="0" smtClean="0">
                <a:latin typeface="Calibri"/>
                <a:cs typeface="Calibri"/>
              </a:rPr>
              <a:t> </a:t>
            </a:r>
            <a:r>
              <a:rPr sz="1650" spc="4" baseline="2482" dirty="0" smtClean="0">
                <a:latin typeface="Calibri"/>
                <a:cs typeface="Calibri"/>
              </a:rPr>
              <a:t>o</a:t>
            </a:r>
            <a:r>
              <a:rPr sz="1650" spc="0" baseline="2482" dirty="0" smtClean="0">
                <a:latin typeface="Calibri"/>
                <a:cs typeface="Calibri"/>
              </a:rPr>
              <a:t>f</a:t>
            </a:r>
            <a:r>
              <a:rPr sz="1650" spc="-9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K</a:t>
            </a:r>
            <a:r>
              <a:rPr sz="1650" spc="4" baseline="2482" dirty="0" smtClean="0">
                <a:latin typeface="Calibri"/>
                <a:cs typeface="Calibri"/>
              </a:rPr>
              <a:t>e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0" baseline="2482" dirty="0" smtClean="0">
                <a:latin typeface="Calibri"/>
                <a:cs typeface="Calibri"/>
              </a:rPr>
              <a:t>tuck</a:t>
            </a:r>
            <a:r>
              <a:rPr sz="1650" spc="4" baseline="2482" dirty="0" smtClean="0">
                <a:latin typeface="Calibri"/>
                <a:cs typeface="Calibri"/>
              </a:rPr>
              <a:t>y</a:t>
            </a:r>
            <a:r>
              <a:rPr sz="1650" spc="0" baseline="2482" dirty="0" smtClean="0">
                <a:latin typeface="Calibri"/>
                <a:cs typeface="Calibri"/>
              </a:rPr>
              <a:t>,</a:t>
            </a:r>
            <a:r>
              <a:rPr sz="1650" spc="-29" baseline="2482" dirty="0" smtClean="0">
                <a:latin typeface="Calibri"/>
                <a:cs typeface="Calibri"/>
              </a:rPr>
              <a:t> </a:t>
            </a:r>
            <a:r>
              <a:rPr sz="1650" spc="4" baseline="2482" dirty="0" smtClean="0">
                <a:latin typeface="Calibri"/>
                <a:cs typeface="Calibri"/>
              </a:rPr>
              <a:t>L</a:t>
            </a:r>
            <a:r>
              <a:rPr sz="1650" spc="0" baseline="2482" dirty="0" smtClean="0">
                <a:latin typeface="Calibri"/>
                <a:cs typeface="Calibri"/>
              </a:rPr>
              <a:t>e</a:t>
            </a:r>
            <a:r>
              <a:rPr sz="1650" spc="4" baseline="2482" dirty="0" smtClean="0">
                <a:latin typeface="Calibri"/>
                <a:cs typeface="Calibri"/>
              </a:rPr>
              <a:t>x</a:t>
            </a:r>
            <a:r>
              <a:rPr sz="1650" spc="0" baseline="2482" dirty="0" smtClean="0">
                <a:latin typeface="Calibri"/>
                <a:cs typeface="Calibri"/>
              </a:rPr>
              <a:t>i</a:t>
            </a:r>
            <a:r>
              <a:rPr sz="1650" spc="-4" baseline="2482" dirty="0" smtClean="0">
                <a:latin typeface="Calibri"/>
                <a:cs typeface="Calibri"/>
              </a:rPr>
              <a:t>ng</a:t>
            </a:r>
            <a:r>
              <a:rPr sz="1650" spc="0" baseline="2482" dirty="0" smtClean="0">
                <a:latin typeface="Calibri"/>
                <a:cs typeface="Calibri"/>
              </a:rPr>
              <a:t>t</a:t>
            </a:r>
            <a:r>
              <a:rPr sz="1650" spc="4" baseline="2482" dirty="0" smtClean="0">
                <a:latin typeface="Calibri"/>
                <a:cs typeface="Calibri"/>
              </a:rPr>
              <a:t>o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0" baseline="2482" dirty="0" smtClean="0">
                <a:latin typeface="Calibri"/>
                <a:cs typeface="Calibri"/>
              </a:rPr>
              <a:t>,</a:t>
            </a:r>
            <a:r>
              <a:rPr sz="1650" spc="-29" baseline="2482" dirty="0" smtClean="0">
                <a:latin typeface="Calibri"/>
                <a:cs typeface="Calibri"/>
              </a:rPr>
              <a:t> </a:t>
            </a:r>
            <a:r>
              <a:rPr sz="1650" spc="0" baseline="2482" dirty="0" smtClean="0">
                <a:latin typeface="Calibri"/>
                <a:cs typeface="Calibri"/>
              </a:rPr>
              <a:t>K</a:t>
            </a:r>
            <a:r>
              <a:rPr sz="1650" spc="4" baseline="2482" dirty="0" smtClean="0">
                <a:latin typeface="Calibri"/>
                <a:cs typeface="Calibri"/>
              </a:rPr>
              <a:t>e</a:t>
            </a:r>
            <a:r>
              <a:rPr sz="1650" spc="-4" baseline="2482" dirty="0" smtClean="0">
                <a:latin typeface="Calibri"/>
                <a:cs typeface="Calibri"/>
              </a:rPr>
              <a:t>n</a:t>
            </a:r>
            <a:r>
              <a:rPr sz="1650" spc="0" baseline="2482" dirty="0" smtClean="0">
                <a:latin typeface="Calibri"/>
                <a:cs typeface="Calibri"/>
              </a:rPr>
              <a:t>tucky</a:t>
            </a:r>
            <a:endParaRPr sz="11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880229" y="3609594"/>
            <a:ext cx="3765458" cy="20800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1031">
              <a:lnSpc>
                <a:spcPts val="1320"/>
              </a:lnSpc>
            </a:pPr>
            <a:r>
              <a:rPr lang="en-US" sz="1600" spc="4" baseline="2482" dirty="0">
                <a:cs typeface="Calibri"/>
              </a:rPr>
              <a:t>1</a:t>
            </a:r>
            <a:r>
              <a:rPr lang="en-US" sz="1600" baseline="2482" dirty="0">
                <a:cs typeface="Calibri"/>
              </a:rPr>
              <a:t>4</a:t>
            </a:r>
            <a:r>
              <a:rPr lang="en-US" sz="1600" spc="4" baseline="2482" dirty="0">
                <a:cs typeface="Calibri"/>
              </a:rPr>
              <a:t> 199</a:t>
            </a:r>
            <a:r>
              <a:rPr lang="en-US" sz="1600" baseline="2482" dirty="0">
                <a:cs typeface="Calibri"/>
              </a:rPr>
              <a:t>0</a:t>
            </a:r>
            <a:r>
              <a:rPr lang="en-US" sz="1600" spc="-4" baseline="2482" dirty="0">
                <a:cs typeface="Calibri"/>
              </a:rPr>
              <a:t> Jun</a:t>
            </a:r>
            <a:r>
              <a:rPr lang="en-US" sz="1600" baseline="2482" dirty="0">
                <a:cs typeface="Calibri"/>
              </a:rPr>
              <a:t>e</a:t>
            </a:r>
            <a:r>
              <a:rPr lang="en-US" sz="1600" spc="4" baseline="2482" dirty="0">
                <a:cs typeface="Calibri"/>
              </a:rPr>
              <a:t> 1</a:t>
            </a:r>
            <a:r>
              <a:rPr lang="en-US" sz="1600" spc="14" baseline="2482" dirty="0">
                <a:cs typeface="Calibri"/>
              </a:rPr>
              <a:t>2</a:t>
            </a:r>
            <a:r>
              <a:rPr lang="en-US" sz="1600" baseline="2482" dirty="0">
                <a:cs typeface="Calibri"/>
              </a:rPr>
              <a:t>-</a:t>
            </a:r>
            <a:r>
              <a:rPr lang="en-US" sz="1600" spc="4" baseline="2482" dirty="0">
                <a:cs typeface="Calibri"/>
              </a:rPr>
              <a:t>1</a:t>
            </a:r>
            <a:r>
              <a:rPr lang="en-US" sz="1600" baseline="2482" dirty="0">
                <a:cs typeface="Calibri"/>
              </a:rPr>
              <a:t>5</a:t>
            </a:r>
            <a:r>
              <a:rPr lang="en-US" sz="1600" spc="-4" baseline="2482" dirty="0">
                <a:cs typeface="Calibri"/>
              </a:rPr>
              <a:t> </a:t>
            </a:r>
            <a:r>
              <a:rPr lang="en-US" sz="1600" baseline="2482" dirty="0">
                <a:cs typeface="Calibri"/>
              </a:rPr>
              <a:t>I</a:t>
            </a:r>
            <a:r>
              <a:rPr lang="en-US" sz="1600" spc="-4" baseline="2482" dirty="0">
                <a:cs typeface="Calibri"/>
              </a:rPr>
              <a:t>nd</a:t>
            </a:r>
            <a:r>
              <a:rPr lang="en-US" sz="1600" baseline="2482" dirty="0">
                <a:cs typeface="Calibri"/>
              </a:rPr>
              <a:t>ia</a:t>
            </a:r>
            <a:r>
              <a:rPr lang="en-US" sz="1600" spc="-4" baseline="2482" dirty="0">
                <a:cs typeface="Calibri"/>
              </a:rPr>
              <a:t>n</a:t>
            </a:r>
            <a:r>
              <a:rPr lang="en-US" sz="1600" baseline="2482" dirty="0">
                <a:cs typeface="Calibri"/>
              </a:rPr>
              <a:t>a</a:t>
            </a:r>
            <a:r>
              <a:rPr lang="en-US" sz="1600" spc="-9" baseline="2482" dirty="0">
                <a:cs typeface="Calibri"/>
              </a:rPr>
              <a:t> </a:t>
            </a:r>
            <a:r>
              <a:rPr lang="en-US" sz="1600" baseline="2482" dirty="0">
                <a:cs typeface="Calibri"/>
              </a:rPr>
              <a:t>U</a:t>
            </a:r>
            <a:r>
              <a:rPr lang="en-US" sz="1600" spc="-4" baseline="2482" dirty="0">
                <a:cs typeface="Calibri"/>
              </a:rPr>
              <a:t>n</a:t>
            </a:r>
            <a:r>
              <a:rPr lang="en-US" sz="1600" baseline="2482" dirty="0">
                <a:cs typeface="Calibri"/>
              </a:rPr>
              <a:t>iv</a:t>
            </a:r>
            <a:r>
              <a:rPr lang="en-US" sz="1600" spc="4" baseline="2482" dirty="0">
                <a:cs typeface="Calibri"/>
              </a:rPr>
              <a:t>e</a:t>
            </a:r>
            <a:r>
              <a:rPr lang="en-US" sz="1600" baseline="2482" dirty="0">
                <a:cs typeface="Calibri"/>
              </a:rPr>
              <a:t>rsit</a:t>
            </a:r>
            <a:r>
              <a:rPr lang="en-US" sz="1600" spc="4" baseline="2482" dirty="0">
                <a:cs typeface="Calibri"/>
              </a:rPr>
              <a:t>y</a:t>
            </a:r>
            <a:r>
              <a:rPr lang="en-US" sz="1600" baseline="2482" dirty="0">
                <a:cs typeface="Calibri"/>
              </a:rPr>
              <a:t>-</a:t>
            </a:r>
            <a:r>
              <a:rPr lang="en-US" sz="1600" spc="-4" baseline="2482" dirty="0">
                <a:cs typeface="Calibri"/>
              </a:rPr>
              <a:t>Pu</a:t>
            </a:r>
            <a:r>
              <a:rPr lang="en-US" sz="1600" baseline="2482" dirty="0">
                <a:cs typeface="Calibri"/>
              </a:rPr>
              <a:t>r</a:t>
            </a:r>
            <a:r>
              <a:rPr lang="en-US" sz="1600" spc="-4" baseline="2482" dirty="0">
                <a:cs typeface="Calibri"/>
              </a:rPr>
              <a:t>du</a:t>
            </a:r>
            <a:r>
              <a:rPr lang="en-US" sz="1600" baseline="2482" dirty="0">
                <a:cs typeface="Calibri"/>
              </a:rPr>
              <a:t>e</a:t>
            </a:r>
            <a:r>
              <a:rPr lang="en-US" sz="1600" spc="-29" baseline="2482" dirty="0">
                <a:cs typeface="Calibri"/>
              </a:rPr>
              <a:t> </a:t>
            </a:r>
            <a:r>
              <a:rPr lang="en-US" sz="1600" baseline="2482" dirty="0">
                <a:cs typeface="Calibri"/>
              </a:rPr>
              <a:t>U</a:t>
            </a:r>
            <a:r>
              <a:rPr lang="en-US" sz="1600" spc="-4" baseline="2482" dirty="0">
                <a:cs typeface="Calibri"/>
              </a:rPr>
              <a:t>n</a:t>
            </a:r>
            <a:r>
              <a:rPr lang="en-US" sz="1600" baseline="2482" dirty="0">
                <a:cs typeface="Calibri"/>
              </a:rPr>
              <a:t>iv</a:t>
            </a:r>
            <a:r>
              <a:rPr lang="en-US" sz="1600" spc="4" baseline="2482" dirty="0">
                <a:cs typeface="Calibri"/>
              </a:rPr>
              <a:t>e</a:t>
            </a:r>
            <a:r>
              <a:rPr lang="en-US" sz="1600" baseline="2482" dirty="0">
                <a:cs typeface="Calibri"/>
              </a:rPr>
              <a:t>rsity,</a:t>
            </a:r>
            <a:endParaRPr lang="en-US" sz="1050" dirty="0">
              <a:cs typeface="Calibri"/>
            </a:endParaRPr>
          </a:p>
          <a:p>
            <a:pPr marL="1164742" marR="1287352" algn="ctr">
              <a:lnSpc>
                <a:spcPts val="1320"/>
              </a:lnSpc>
            </a:pPr>
            <a:r>
              <a:rPr lang="en-US" sz="1600" baseline="2482" dirty="0">
                <a:cs typeface="Calibri"/>
              </a:rPr>
              <a:t>I</a:t>
            </a:r>
            <a:r>
              <a:rPr lang="en-US" sz="1600" spc="-4" baseline="2482" dirty="0">
                <a:cs typeface="Calibri"/>
              </a:rPr>
              <a:t>nd</a:t>
            </a:r>
            <a:r>
              <a:rPr lang="en-US" sz="1600" baseline="2482" dirty="0">
                <a:cs typeface="Calibri"/>
              </a:rPr>
              <a:t>ia</a:t>
            </a:r>
            <a:r>
              <a:rPr lang="en-US" sz="1600" spc="-4" baseline="2482" dirty="0">
                <a:cs typeface="Calibri"/>
              </a:rPr>
              <a:t>n</a:t>
            </a:r>
            <a:r>
              <a:rPr lang="en-US" sz="1600" baseline="2482" dirty="0">
                <a:cs typeface="Calibri"/>
              </a:rPr>
              <a:t>a</a:t>
            </a:r>
            <a:r>
              <a:rPr lang="en-US" sz="1600" spc="-4" baseline="2482" dirty="0">
                <a:cs typeface="Calibri"/>
              </a:rPr>
              <a:t>p</a:t>
            </a:r>
            <a:r>
              <a:rPr lang="en-US" sz="1600" spc="4" baseline="2482" dirty="0">
                <a:cs typeface="Calibri"/>
              </a:rPr>
              <a:t>o</a:t>
            </a:r>
            <a:r>
              <a:rPr lang="en-US" sz="1600" baseline="2482" dirty="0">
                <a:cs typeface="Calibri"/>
              </a:rPr>
              <a:t>lis,</a:t>
            </a:r>
            <a:r>
              <a:rPr lang="en-US" sz="1600" spc="-29" baseline="2482" dirty="0">
                <a:cs typeface="Calibri"/>
              </a:rPr>
              <a:t> </a:t>
            </a:r>
            <a:r>
              <a:rPr lang="en-US" sz="1600" baseline="2482" dirty="0">
                <a:cs typeface="Calibri"/>
              </a:rPr>
              <a:t>I</a:t>
            </a:r>
            <a:r>
              <a:rPr lang="en-US" sz="1600" spc="-4" baseline="2482" dirty="0">
                <a:cs typeface="Calibri"/>
              </a:rPr>
              <a:t>nd</a:t>
            </a:r>
            <a:r>
              <a:rPr lang="en-US" sz="1600" baseline="2482" dirty="0">
                <a:cs typeface="Calibri"/>
              </a:rPr>
              <a:t>ia</a:t>
            </a:r>
            <a:r>
              <a:rPr lang="en-US" sz="1600" spc="-4" baseline="2482" dirty="0">
                <a:cs typeface="Calibri"/>
              </a:rPr>
              <a:t>n</a:t>
            </a:r>
            <a:r>
              <a:rPr lang="en-US" sz="1600" baseline="2482" dirty="0">
                <a:cs typeface="Calibri"/>
              </a:rPr>
              <a:t>a</a:t>
            </a:r>
            <a:endParaRPr lang="en-US" sz="1050" dirty="0">
              <a:cs typeface="Calibri"/>
            </a:endParaRPr>
          </a:p>
          <a:p>
            <a:pPr marL="12700" marR="21031">
              <a:lnSpc>
                <a:spcPts val="1320"/>
              </a:lnSpc>
            </a:pPr>
            <a:r>
              <a:rPr lang="en-US" sz="1600" spc="4" baseline="2482" dirty="0">
                <a:cs typeface="Calibri"/>
              </a:rPr>
              <a:t>1</a:t>
            </a:r>
            <a:r>
              <a:rPr lang="en-US" sz="1600" baseline="2482" dirty="0">
                <a:cs typeface="Calibri"/>
              </a:rPr>
              <a:t>3</a:t>
            </a:r>
            <a:r>
              <a:rPr lang="en-US" sz="1600" spc="4" baseline="2482" dirty="0">
                <a:cs typeface="Calibri"/>
              </a:rPr>
              <a:t> 198</a:t>
            </a:r>
            <a:r>
              <a:rPr lang="en-US" sz="1600" baseline="2482" dirty="0">
                <a:cs typeface="Calibri"/>
              </a:rPr>
              <a:t>9</a:t>
            </a:r>
            <a:r>
              <a:rPr lang="en-US" sz="1600" spc="-4" baseline="2482" dirty="0">
                <a:cs typeface="Calibri"/>
              </a:rPr>
              <a:t> Jun</a:t>
            </a:r>
            <a:r>
              <a:rPr lang="en-US" sz="1600" baseline="2482" dirty="0">
                <a:cs typeface="Calibri"/>
              </a:rPr>
              <a:t>e</a:t>
            </a:r>
            <a:r>
              <a:rPr lang="en-US" sz="1600" spc="4" baseline="2482" dirty="0">
                <a:cs typeface="Calibri"/>
              </a:rPr>
              <a:t> 1</a:t>
            </a:r>
            <a:r>
              <a:rPr lang="en-US" sz="1600" spc="14" baseline="2482" dirty="0">
                <a:cs typeface="Calibri"/>
              </a:rPr>
              <a:t>3</a:t>
            </a:r>
            <a:r>
              <a:rPr lang="en-US" sz="1600" baseline="2482" dirty="0">
                <a:cs typeface="Calibri"/>
              </a:rPr>
              <a:t>-</a:t>
            </a:r>
            <a:r>
              <a:rPr lang="en-US" sz="1600" spc="4" baseline="2482" dirty="0">
                <a:cs typeface="Calibri"/>
              </a:rPr>
              <a:t>1</a:t>
            </a:r>
            <a:r>
              <a:rPr lang="en-US" sz="1600" baseline="2482" dirty="0">
                <a:cs typeface="Calibri"/>
              </a:rPr>
              <a:t>6</a:t>
            </a:r>
            <a:r>
              <a:rPr lang="en-US" sz="1600" spc="-4" baseline="2482" dirty="0">
                <a:cs typeface="Calibri"/>
              </a:rPr>
              <a:t> </a:t>
            </a:r>
            <a:r>
              <a:rPr lang="en-US" sz="1600" baseline="2482" dirty="0">
                <a:cs typeface="Calibri"/>
              </a:rPr>
              <a:t>Kansas</a:t>
            </a:r>
            <a:r>
              <a:rPr lang="en-US" sz="1600" spc="-24" baseline="2482" dirty="0">
                <a:cs typeface="Calibri"/>
              </a:rPr>
              <a:t> </a:t>
            </a:r>
            <a:r>
              <a:rPr lang="en-US" sz="1600" baseline="2482" dirty="0">
                <a:cs typeface="Calibri"/>
              </a:rPr>
              <a:t>State</a:t>
            </a:r>
            <a:r>
              <a:rPr lang="en-US" sz="1600" spc="-19" baseline="2482" dirty="0">
                <a:cs typeface="Calibri"/>
              </a:rPr>
              <a:t> </a:t>
            </a:r>
            <a:r>
              <a:rPr lang="en-US" sz="1600" baseline="2482" dirty="0">
                <a:cs typeface="Calibri"/>
              </a:rPr>
              <a:t>U</a:t>
            </a:r>
            <a:r>
              <a:rPr lang="en-US" sz="1600" spc="-4" baseline="2482" dirty="0">
                <a:cs typeface="Calibri"/>
              </a:rPr>
              <a:t>n</a:t>
            </a:r>
            <a:r>
              <a:rPr lang="en-US" sz="1600" baseline="2482" dirty="0">
                <a:cs typeface="Calibri"/>
              </a:rPr>
              <a:t>iv</a:t>
            </a:r>
            <a:r>
              <a:rPr lang="en-US" sz="1600" spc="4" baseline="2482" dirty="0">
                <a:cs typeface="Calibri"/>
              </a:rPr>
              <a:t>e</a:t>
            </a:r>
            <a:r>
              <a:rPr lang="en-US" sz="1600" baseline="2482" dirty="0">
                <a:cs typeface="Calibri"/>
              </a:rPr>
              <a:t>rsity,</a:t>
            </a:r>
            <a:r>
              <a:rPr lang="en-US" sz="1600" spc="-39" baseline="2482" dirty="0">
                <a:cs typeface="Calibri"/>
              </a:rPr>
              <a:t> </a:t>
            </a:r>
            <a:r>
              <a:rPr lang="en-US" sz="1600" spc="4" baseline="2482" dirty="0">
                <a:cs typeface="Calibri"/>
              </a:rPr>
              <a:t>M</a:t>
            </a:r>
            <a:r>
              <a:rPr lang="en-US" sz="1600" baseline="2482" dirty="0">
                <a:cs typeface="Calibri"/>
              </a:rPr>
              <a:t>a</a:t>
            </a:r>
            <a:r>
              <a:rPr lang="en-US" sz="1600" spc="-4" baseline="2482" dirty="0">
                <a:cs typeface="Calibri"/>
              </a:rPr>
              <a:t>nh</a:t>
            </a:r>
            <a:r>
              <a:rPr lang="en-US" sz="1600" baseline="2482" dirty="0">
                <a:cs typeface="Calibri"/>
              </a:rPr>
              <a:t>atta</a:t>
            </a:r>
            <a:r>
              <a:rPr lang="en-US" sz="1600" spc="-4" baseline="2482" dirty="0">
                <a:cs typeface="Calibri"/>
              </a:rPr>
              <a:t>n</a:t>
            </a:r>
            <a:r>
              <a:rPr lang="en-US" sz="1600" baseline="2482" dirty="0">
                <a:cs typeface="Calibri"/>
              </a:rPr>
              <a:t>,</a:t>
            </a:r>
            <a:r>
              <a:rPr lang="en-US" sz="1600" spc="-29" baseline="2482" dirty="0">
                <a:cs typeface="Calibri"/>
              </a:rPr>
              <a:t> </a:t>
            </a:r>
            <a:r>
              <a:rPr lang="en-US" sz="1600" baseline="2482" dirty="0">
                <a:cs typeface="Calibri"/>
              </a:rPr>
              <a:t>Kansas</a:t>
            </a:r>
            <a:endParaRPr lang="en-US" sz="1050" dirty="0">
              <a:cs typeface="Calibri"/>
            </a:endParaRPr>
          </a:p>
          <a:p>
            <a:pPr marL="12700">
              <a:lnSpc>
                <a:spcPts val="1175"/>
              </a:lnSpc>
              <a:spcBef>
                <a:spcPts val="58"/>
              </a:spcBef>
            </a:pPr>
            <a:r>
              <a:rPr sz="1575" spc="4" baseline="2600" dirty="0" smtClean="0">
                <a:latin typeface="Calibri"/>
                <a:cs typeface="Calibri"/>
              </a:rPr>
              <a:t>1</a:t>
            </a:r>
            <a:r>
              <a:rPr sz="1575" spc="0" baseline="2600" dirty="0" smtClean="0">
                <a:latin typeface="Calibri"/>
                <a:cs typeface="Calibri"/>
              </a:rPr>
              <a:t>2</a:t>
            </a:r>
            <a:r>
              <a:rPr sz="1575" spc="-4" baseline="2600" dirty="0" smtClean="0">
                <a:latin typeface="Calibri"/>
                <a:cs typeface="Calibri"/>
              </a:rPr>
              <a:t> </a:t>
            </a:r>
            <a:r>
              <a:rPr sz="1575" spc="4" baseline="2600" dirty="0" smtClean="0">
                <a:latin typeface="Calibri"/>
                <a:cs typeface="Calibri"/>
              </a:rPr>
              <a:t>198</a:t>
            </a:r>
            <a:r>
              <a:rPr sz="1575" spc="0" baseline="2600" dirty="0" smtClean="0">
                <a:latin typeface="Calibri"/>
                <a:cs typeface="Calibri"/>
              </a:rPr>
              <a:t>8</a:t>
            </a:r>
            <a:r>
              <a:rPr sz="1575" spc="-4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J</a:t>
            </a:r>
            <a:r>
              <a:rPr sz="1575" spc="-4" baseline="2600" dirty="0" smtClean="0">
                <a:latin typeface="Calibri"/>
                <a:cs typeface="Calibri"/>
              </a:rPr>
              <a:t>u</a:t>
            </a:r>
            <a:r>
              <a:rPr sz="1575" spc="0" baseline="2600" dirty="0" smtClean="0">
                <a:latin typeface="Calibri"/>
                <a:cs typeface="Calibri"/>
              </a:rPr>
              <a:t>ly</a:t>
            </a:r>
            <a:r>
              <a:rPr sz="1575" spc="-9" baseline="2600" dirty="0" smtClean="0">
                <a:latin typeface="Calibri"/>
                <a:cs typeface="Calibri"/>
              </a:rPr>
              <a:t> </a:t>
            </a:r>
            <a:r>
              <a:rPr sz="1575" spc="4" baseline="2600" dirty="0" smtClean="0">
                <a:latin typeface="Calibri"/>
                <a:cs typeface="Calibri"/>
              </a:rPr>
              <a:t>1</a:t>
            </a:r>
            <a:r>
              <a:rPr sz="1575" spc="14" baseline="2600" dirty="0" smtClean="0">
                <a:latin typeface="Calibri"/>
                <a:cs typeface="Calibri"/>
              </a:rPr>
              <a:t>9</a:t>
            </a:r>
            <a:r>
              <a:rPr sz="1575" spc="0" baseline="2600" dirty="0" smtClean="0">
                <a:latin typeface="Calibri"/>
                <a:cs typeface="Calibri"/>
              </a:rPr>
              <a:t>-</a:t>
            </a:r>
            <a:r>
              <a:rPr sz="1575" spc="4" baseline="2600" dirty="0" smtClean="0">
                <a:latin typeface="Calibri"/>
                <a:cs typeface="Calibri"/>
              </a:rPr>
              <a:t>2</a:t>
            </a:r>
            <a:r>
              <a:rPr sz="1575" spc="0" baseline="2600" dirty="0" smtClean="0">
                <a:latin typeface="Calibri"/>
                <a:cs typeface="Calibri"/>
              </a:rPr>
              <a:t>2</a:t>
            </a:r>
            <a:r>
              <a:rPr sz="1575" spc="-4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M</a:t>
            </a:r>
            <a:r>
              <a:rPr sz="1575" spc="-4" baseline="2600" dirty="0" smtClean="0">
                <a:latin typeface="Calibri"/>
                <a:cs typeface="Calibri"/>
              </a:rPr>
              <a:t>i</a:t>
            </a:r>
            <a:r>
              <a:rPr sz="1575" spc="0" baseline="2600" dirty="0" smtClean="0">
                <a:latin typeface="Calibri"/>
                <a:cs typeface="Calibri"/>
              </a:rPr>
              <a:t>c</a:t>
            </a:r>
            <a:r>
              <a:rPr sz="1575" spc="-4" baseline="2600" dirty="0" smtClean="0">
                <a:latin typeface="Calibri"/>
                <a:cs typeface="Calibri"/>
              </a:rPr>
              <a:t>h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9" baseline="2600" dirty="0" smtClean="0">
                <a:latin typeface="Calibri"/>
                <a:cs typeface="Calibri"/>
              </a:rPr>
              <a:t>g</a:t>
            </a:r>
            <a:r>
              <a:rPr sz="1575" spc="0" baseline="2600" dirty="0" smtClean="0">
                <a:latin typeface="Calibri"/>
                <a:cs typeface="Calibri"/>
              </a:rPr>
              <a:t>an</a:t>
            </a:r>
            <a:r>
              <a:rPr sz="1575" spc="-4" baseline="2600" dirty="0" smtClean="0">
                <a:latin typeface="Calibri"/>
                <a:cs typeface="Calibri"/>
              </a:rPr>
              <a:t> St</a:t>
            </a:r>
            <a:r>
              <a:rPr sz="1575" spc="0" baseline="2600" dirty="0" smtClean="0">
                <a:latin typeface="Calibri"/>
                <a:cs typeface="Calibri"/>
              </a:rPr>
              <a:t>a</a:t>
            </a:r>
            <a:r>
              <a:rPr sz="1575" spc="-4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e</a:t>
            </a:r>
            <a:r>
              <a:rPr sz="1575" spc="14" baseline="2600" dirty="0" smtClean="0">
                <a:latin typeface="Calibri"/>
                <a:cs typeface="Calibri"/>
              </a:rPr>
              <a:t> </a:t>
            </a:r>
            <a:r>
              <a:rPr sz="1575" spc="-4" baseline="2600" dirty="0" smtClean="0">
                <a:latin typeface="Calibri"/>
                <a:cs typeface="Calibri"/>
              </a:rPr>
              <a:t>U</a:t>
            </a:r>
            <a:r>
              <a:rPr sz="1575" spc="0" baseline="2600" dirty="0" smtClean="0">
                <a:latin typeface="Calibri"/>
                <a:cs typeface="Calibri"/>
              </a:rPr>
              <a:t>n</a:t>
            </a:r>
            <a:r>
              <a:rPr sz="1575" spc="-4" baseline="2600" dirty="0" smtClean="0">
                <a:latin typeface="Calibri"/>
                <a:cs typeface="Calibri"/>
              </a:rPr>
              <a:t>i</a:t>
            </a:r>
            <a:r>
              <a:rPr sz="1575" spc="0" baseline="2600" dirty="0" smtClean="0">
                <a:latin typeface="Calibri"/>
                <a:cs typeface="Calibri"/>
              </a:rPr>
              <a:t>v</a:t>
            </a:r>
            <a:r>
              <a:rPr sz="1575" spc="4" baseline="2600" dirty="0" smtClean="0">
                <a:latin typeface="Calibri"/>
                <a:cs typeface="Calibri"/>
              </a:rPr>
              <a:t>e</a:t>
            </a:r>
            <a:r>
              <a:rPr sz="1575" spc="0" baseline="2600" dirty="0" smtClean="0">
                <a:latin typeface="Calibri"/>
                <a:cs typeface="Calibri"/>
              </a:rPr>
              <a:t>r</a:t>
            </a:r>
            <a:r>
              <a:rPr sz="1575" spc="-4" baseline="2600" dirty="0" smtClean="0">
                <a:latin typeface="Calibri"/>
                <a:cs typeface="Calibri"/>
              </a:rPr>
              <a:t>s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9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y,</a:t>
            </a:r>
            <a:r>
              <a:rPr sz="1575" spc="-19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Ea</a:t>
            </a:r>
            <a:r>
              <a:rPr sz="1575" spc="-4" baseline="2600" dirty="0" smtClean="0">
                <a:latin typeface="Calibri"/>
                <a:cs typeface="Calibri"/>
              </a:rPr>
              <a:t>s</a:t>
            </a:r>
            <a:r>
              <a:rPr sz="1575" spc="0" baseline="2600" dirty="0" smtClean="0">
                <a:latin typeface="Calibri"/>
                <a:cs typeface="Calibri"/>
              </a:rPr>
              <a:t>t</a:t>
            </a:r>
            <a:r>
              <a:rPr sz="1575" spc="-14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La</a:t>
            </a:r>
            <a:r>
              <a:rPr sz="1575" spc="-4" baseline="2600" dirty="0" smtClean="0">
                <a:latin typeface="Calibri"/>
                <a:cs typeface="Calibri"/>
              </a:rPr>
              <a:t>ns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4" baseline="2600" dirty="0" smtClean="0">
                <a:latin typeface="Calibri"/>
                <a:cs typeface="Calibri"/>
              </a:rPr>
              <a:t>ng</a:t>
            </a:r>
            <a:r>
              <a:rPr sz="1575" spc="0" baseline="2600" dirty="0" smtClean="0">
                <a:latin typeface="Calibri"/>
                <a:cs typeface="Calibri"/>
              </a:rPr>
              <a:t>, M</a:t>
            </a:r>
            <a:r>
              <a:rPr sz="1575" spc="-4" baseline="2600" dirty="0" smtClean="0">
                <a:latin typeface="Calibri"/>
                <a:cs typeface="Calibri"/>
              </a:rPr>
              <a:t>i</a:t>
            </a:r>
            <a:r>
              <a:rPr sz="1575" spc="0" baseline="2600" dirty="0" smtClean="0">
                <a:latin typeface="Calibri"/>
                <a:cs typeface="Calibri"/>
              </a:rPr>
              <a:t>c</a:t>
            </a:r>
            <a:r>
              <a:rPr sz="1575" spc="-4" baseline="2600" dirty="0" smtClean="0">
                <a:latin typeface="Calibri"/>
                <a:cs typeface="Calibri"/>
              </a:rPr>
              <a:t>h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9" baseline="2600" dirty="0" smtClean="0">
                <a:latin typeface="Calibri"/>
                <a:cs typeface="Calibri"/>
              </a:rPr>
              <a:t>g</a:t>
            </a:r>
            <a:r>
              <a:rPr sz="1575" spc="0" baseline="2600" dirty="0" smtClean="0">
                <a:latin typeface="Calibri"/>
                <a:cs typeface="Calibri"/>
              </a:rPr>
              <a:t>an</a:t>
            </a:r>
            <a:endParaRPr sz="1050" dirty="0">
              <a:latin typeface="Calibri"/>
              <a:cs typeface="Calibri"/>
            </a:endParaRPr>
          </a:p>
          <a:p>
            <a:pPr marL="12700" marR="20116">
              <a:lnSpc>
                <a:spcPts val="1260"/>
              </a:lnSpc>
              <a:spcBef>
                <a:spcPts val="4"/>
              </a:spcBef>
            </a:pPr>
            <a:r>
              <a:rPr sz="1575" spc="4" baseline="2600" dirty="0" smtClean="0">
                <a:latin typeface="Calibri"/>
                <a:cs typeface="Calibri"/>
              </a:rPr>
              <a:t>1</a:t>
            </a:r>
            <a:r>
              <a:rPr sz="1575" spc="0" baseline="2600" dirty="0" smtClean="0">
                <a:latin typeface="Calibri"/>
                <a:cs typeface="Calibri"/>
              </a:rPr>
              <a:t>1</a:t>
            </a:r>
            <a:r>
              <a:rPr sz="1575" spc="-4" baseline="2600" dirty="0" smtClean="0">
                <a:latin typeface="Calibri"/>
                <a:cs typeface="Calibri"/>
              </a:rPr>
              <a:t> </a:t>
            </a:r>
            <a:r>
              <a:rPr sz="1575" spc="4" baseline="2600" dirty="0" smtClean="0">
                <a:latin typeface="Calibri"/>
                <a:cs typeface="Calibri"/>
              </a:rPr>
              <a:t>198</a:t>
            </a:r>
            <a:r>
              <a:rPr sz="1575" spc="0" baseline="2600" dirty="0" smtClean="0">
                <a:latin typeface="Calibri"/>
                <a:cs typeface="Calibri"/>
              </a:rPr>
              <a:t>7</a:t>
            </a:r>
            <a:r>
              <a:rPr sz="1575" spc="-4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J</a:t>
            </a:r>
            <a:r>
              <a:rPr sz="1575" spc="-4" baseline="2600" dirty="0" smtClean="0">
                <a:latin typeface="Calibri"/>
                <a:cs typeface="Calibri"/>
              </a:rPr>
              <a:t>u</a:t>
            </a:r>
            <a:r>
              <a:rPr sz="1575" spc="0" baseline="2600" dirty="0" smtClean="0">
                <a:latin typeface="Calibri"/>
                <a:cs typeface="Calibri"/>
              </a:rPr>
              <a:t>ne </a:t>
            </a:r>
            <a:r>
              <a:rPr sz="1575" spc="14" baseline="2600" dirty="0" smtClean="0">
                <a:latin typeface="Calibri"/>
                <a:cs typeface="Calibri"/>
              </a:rPr>
              <a:t>2</a:t>
            </a:r>
            <a:r>
              <a:rPr sz="1575" spc="0" baseline="2600" dirty="0" smtClean="0">
                <a:latin typeface="Calibri"/>
                <a:cs typeface="Calibri"/>
              </a:rPr>
              <a:t>-5</a:t>
            </a:r>
            <a:r>
              <a:rPr sz="1575" spc="-4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B</a:t>
            </a:r>
            <a:r>
              <a:rPr sz="1575" spc="4" baseline="2600" dirty="0" smtClean="0">
                <a:latin typeface="Calibri"/>
                <a:cs typeface="Calibri"/>
              </a:rPr>
              <a:t>r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9" baseline="2600" dirty="0" smtClean="0">
                <a:latin typeface="Calibri"/>
                <a:cs typeface="Calibri"/>
              </a:rPr>
              <a:t>g</a:t>
            </a:r>
            <a:r>
              <a:rPr sz="1575" spc="0" baseline="2600" dirty="0" smtClean="0">
                <a:latin typeface="Calibri"/>
                <a:cs typeface="Calibri"/>
              </a:rPr>
              <a:t>h</a:t>
            </a:r>
            <a:r>
              <a:rPr sz="1575" spc="-4" baseline="2600" dirty="0" smtClean="0">
                <a:latin typeface="Calibri"/>
                <a:cs typeface="Calibri"/>
              </a:rPr>
              <a:t>a</a:t>
            </a:r>
            <a:r>
              <a:rPr sz="1575" spc="0" baseline="2600" dirty="0" smtClean="0">
                <a:latin typeface="Calibri"/>
                <a:cs typeface="Calibri"/>
              </a:rPr>
              <a:t>m</a:t>
            </a:r>
            <a:r>
              <a:rPr sz="1575" spc="-14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Yo</a:t>
            </a:r>
            <a:r>
              <a:rPr sz="1575" spc="-4" baseline="2600" dirty="0" smtClean="0">
                <a:latin typeface="Calibri"/>
                <a:cs typeface="Calibri"/>
              </a:rPr>
              <a:t>u</a:t>
            </a:r>
            <a:r>
              <a:rPr sz="1575" spc="0" baseline="2600" dirty="0" smtClean="0">
                <a:latin typeface="Calibri"/>
                <a:cs typeface="Calibri"/>
              </a:rPr>
              <a:t>ng</a:t>
            </a:r>
            <a:r>
              <a:rPr sz="1575" spc="-14" baseline="2600" dirty="0" smtClean="0">
                <a:latin typeface="Calibri"/>
                <a:cs typeface="Calibri"/>
              </a:rPr>
              <a:t> </a:t>
            </a:r>
            <a:r>
              <a:rPr sz="1575" spc="-4" baseline="2600" dirty="0" smtClean="0">
                <a:latin typeface="Calibri"/>
                <a:cs typeface="Calibri"/>
              </a:rPr>
              <a:t>U</a:t>
            </a:r>
            <a:r>
              <a:rPr sz="1575" spc="0" baseline="2600" dirty="0" smtClean="0">
                <a:latin typeface="Calibri"/>
                <a:cs typeface="Calibri"/>
              </a:rPr>
              <a:t>n</a:t>
            </a:r>
            <a:r>
              <a:rPr sz="1575" spc="-4" baseline="2600" dirty="0" smtClean="0">
                <a:latin typeface="Calibri"/>
                <a:cs typeface="Calibri"/>
              </a:rPr>
              <a:t>i</a:t>
            </a:r>
            <a:r>
              <a:rPr sz="1575" spc="0" baseline="2600" dirty="0" smtClean="0">
                <a:latin typeface="Calibri"/>
                <a:cs typeface="Calibri"/>
              </a:rPr>
              <a:t>v</a:t>
            </a:r>
            <a:r>
              <a:rPr sz="1575" spc="4" baseline="2600" dirty="0" smtClean="0">
                <a:latin typeface="Calibri"/>
                <a:cs typeface="Calibri"/>
              </a:rPr>
              <a:t>e</a:t>
            </a:r>
            <a:r>
              <a:rPr sz="1575" spc="0" baseline="2600" dirty="0" smtClean="0">
                <a:latin typeface="Calibri"/>
                <a:cs typeface="Calibri"/>
              </a:rPr>
              <a:t>r</a:t>
            </a:r>
            <a:r>
              <a:rPr sz="1575" spc="-4" baseline="2600" dirty="0" smtClean="0">
                <a:latin typeface="Calibri"/>
                <a:cs typeface="Calibri"/>
              </a:rPr>
              <a:t>s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9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y,</a:t>
            </a:r>
            <a:r>
              <a:rPr sz="1575" spc="-19" baseline="2600" dirty="0" smtClean="0">
                <a:latin typeface="Calibri"/>
                <a:cs typeface="Calibri"/>
              </a:rPr>
              <a:t> </a:t>
            </a:r>
            <a:r>
              <a:rPr sz="1575" spc="-4" baseline="2600" dirty="0" smtClean="0">
                <a:latin typeface="Calibri"/>
                <a:cs typeface="Calibri"/>
              </a:rPr>
              <a:t>P</a:t>
            </a:r>
            <a:r>
              <a:rPr sz="1575" spc="0" baseline="2600" dirty="0" smtClean="0">
                <a:latin typeface="Calibri"/>
                <a:cs typeface="Calibri"/>
              </a:rPr>
              <a:t>r</a:t>
            </a:r>
            <a:r>
              <a:rPr sz="1575" spc="-4" baseline="2600" dirty="0" smtClean="0">
                <a:latin typeface="Calibri"/>
                <a:cs typeface="Calibri"/>
              </a:rPr>
              <a:t>o</a:t>
            </a:r>
            <a:r>
              <a:rPr sz="1575" spc="0" baseline="2600" dirty="0" smtClean="0">
                <a:latin typeface="Calibri"/>
                <a:cs typeface="Calibri"/>
              </a:rPr>
              <a:t>vo,</a:t>
            </a:r>
            <a:r>
              <a:rPr sz="1575" spc="-19" baseline="2600" dirty="0" smtClean="0">
                <a:latin typeface="Calibri"/>
                <a:cs typeface="Calibri"/>
              </a:rPr>
              <a:t> </a:t>
            </a:r>
            <a:r>
              <a:rPr sz="1575" spc="-4" baseline="2600" dirty="0" smtClean="0">
                <a:latin typeface="Calibri"/>
                <a:cs typeface="Calibri"/>
              </a:rPr>
              <a:t>Ut</a:t>
            </a:r>
            <a:r>
              <a:rPr sz="1575" spc="0" baseline="2600" dirty="0" smtClean="0">
                <a:latin typeface="Calibri"/>
                <a:cs typeface="Calibri"/>
              </a:rPr>
              <a:t>ah</a:t>
            </a:r>
            <a:endParaRPr sz="1050" dirty="0">
              <a:latin typeface="Calibri"/>
              <a:cs typeface="Calibri"/>
            </a:endParaRPr>
          </a:p>
          <a:p>
            <a:pPr marL="12700" marR="20116">
              <a:lnSpc>
                <a:spcPts val="1260"/>
              </a:lnSpc>
            </a:pPr>
            <a:r>
              <a:rPr sz="1575" b="1" spc="4" baseline="2600" dirty="0" smtClean="0">
                <a:latin typeface="Calibri"/>
                <a:cs typeface="Calibri"/>
              </a:rPr>
              <a:t>10.</a:t>
            </a:r>
            <a:r>
              <a:rPr sz="1575" b="1" spc="0" baseline="2600" dirty="0" smtClean="0">
                <a:latin typeface="Calibri"/>
                <a:cs typeface="Calibri"/>
              </a:rPr>
              <a:t>5</a:t>
            </a:r>
            <a:r>
              <a:rPr sz="1575" b="1" spc="-14" baseline="2600" dirty="0" smtClean="0">
                <a:latin typeface="Calibri"/>
                <a:cs typeface="Calibri"/>
              </a:rPr>
              <a:t> </a:t>
            </a:r>
            <a:r>
              <a:rPr sz="1575" spc="4" baseline="2600" dirty="0" smtClean="0">
                <a:latin typeface="Calibri"/>
                <a:cs typeface="Calibri"/>
              </a:rPr>
              <a:t>198</a:t>
            </a:r>
            <a:r>
              <a:rPr sz="1575" spc="0" baseline="2600" dirty="0" smtClean="0">
                <a:latin typeface="Calibri"/>
                <a:cs typeface="Calibri"/>
              </a:rPr>
              <a:t>7</a:t>
            </a:r>
            <a:r>
              <a:rPr sz="1575" spc="-4" baseline="2600" dirty="0" smtClean="0">
                <a:latin typeface="Calibri"/>
                <a:cs typeface="Calibri"/>
              </a:rPr>
              <a:t> F</a:t>
            </a:r>
            <a:r>
              <a:rPr sz="1575" spc="0" baseline="2600" dirty="0" smtClean="0">
                <a:latin typeface="Calibri"/>
                <a:cs typeface="Calibri"/>
              </a:rPr>
              <a:t>eb. 2</a:t>
            </a:r>
            <a:r>
              <a:rPr sz="1575" spc="9" baseline="2600" dirty="0" smtClean="0">
                <a:latin typeface="Calibri"/>
                <a:cs typeface="Calibri"/>
              </a:rPr>
              <a:t>3</a:t>
            </a:r>
            <a:r>
              <a:rPr sz="1575" spc="0" baseline="2600" dirty="0" smtClean="0">
                <a:latin typeface="Calibri"/>
                <a:cs typeface="Calibri"/>
              </a:rPr>
              <a:t>-</a:t>
            </a:r>
            <a:r>
              <a:rPr sz="1575" spc="4" baseline="2600" dirty="0" smtClean="0">
                <a:latin typeface="Calibri"/>
                <a:cs typeface="Calibri"/>
              </a:rPr>
              <a:t>2</a:t>
            </a:r>
            <a:r>
              <a:rPr sz="1575" spc="0" baseline="2600" dirty="0" smtClean="0">
                <a:latin typeface="Calibri"/>
                <a:cs typeface="Calibri"/>
              </a:rPr>
              <a:t>7</a:t>
            </a:r>
            <a:r>
              <a:rPr sz="1575" spc="-4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A</a:t>
            </a:r>
            <a:r>
              <a:rPr sz="1575" spc="-4" baseline="2600" dirty="0" smtClean="0">
                <a:latin typeface="Calibri"/>
                <a:cs typeface="Calibri"/>
              </a:rPr>
              <a:t>s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4" baseline="2600" dirty="0" smtClean="0">
                <a:latin typeface="Calibri"/>
                <a:cs typeface="Calibri"/>
              </a:rPr>
              <a:t>lom</a:t>
            </a:r>
            <a:r>
              <a:rPr sz="1575" spc="0" baseline="2600" dirty="0" smtClean="0">
                <a:latin typeface="Calibri"/>
                <a:cs typeface="Calibri"/>
              </a:rPr>
              <a:t>ar</a:t>
            </a:r>
            <a:r>
              <a:rPr sz="1575" spc="-19" baseline="2600" dirty="0" smtClean="0">
                <a:latin typeface="Calibri"/>
                <a:cs typeface="Calibri"/>
              </a:rPr>
              <a:t> </a:t>
            </a:r>
            <a:r>
              <a:rPr sz="1575" spc="-4" baseline="2600" dirty="0" smtClean="0">
                <a:latin typeface="Calibri"/>
                <a:cs typeface="Calibri"/>
              </a:rPr>
              <a:t>St</a:t>
            </a:r>
            <a:r>
              <a:rPr sz="1575" spc="0" baseline="2600" dirty="0" smtClean="0">
                <a:latin typeface="Calibri"/>
                <a:cs typeface="Calibri"/>
              </a:rPr>
              <a:t>a</a:t>
            </a:r>
            <a:r>
              <a:rPr sz="1575" spc="-4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e</a:t>
            </a:r>
            <a:r>
              <a:rPr sz="1575" spc="4" baseline="2600" dirty="0" smtClean="0">
                <a:latin typeface="Calibri"/>
                <a:cs typeface="Calibri"/>
              </a:rPr>
              <a:t> </a:t>
            </a:r>
            <a:r>
              <a:rPr sz="1575" spc="-4" baseline="2600" dirty="0" smtClean="0">
                <a:latin typeface="Calibri"/>
                <a:cs typeface="Calibri"/>
              </a:rPr>
              <a:t>P</a:t>
            </a:r>
            <a:r>
              <a:rPr sz="1575" spc="0" baseline="2600" dirty="0" smtClean="0">
                <a:latin typeface="Calibri"/>
                <a:cs typeface="Calibri"/>
              </a:rPr>
              <a:t>ark,</a:t>
            </a:r>
            <a:r>
              <a:rPr sz="1575" spc="-19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CA</a:t>
            </a:r>
            <a:endParaRPr sz="1050" dirty="0">
              <a:latin typeface="Calibri"/>
              <a:cs typeface="Calibri"/>
            </a:endParaRPr>
          </a:p>
          <a:p>
            <a:pPr marL="12700" marR="20116">
              <a:lnSpc>
                <a:spcPts val="1260"/>
              </a:lnSpc>
            </a:pPr>
            <a:r>
              <a:rPr sz="1575" spc="4" baseline="2600" dirty="0" smtClean="0">
                <a:latin typeface="Calibri"/>
                <a:cs typeface="Calibri"/>
              </a:rPr>
              <a:t>1</a:t>
            </a:r>
            <a:r>
              <a:rPr sz="1575" spc="0" baseline="2600" dirty="0" smtClean="0">
                <a:latin typeface="Calibri"/>
                <a:cs typeface="Calibri"/>
              </a:rPr>
              <a:t>0</a:t>
            </a:r>
            <a:r>
              <a:rPr sz="1575" spc="-4" baseline="2600" dirty="0" smtClean="0">
                <a:latin typeface="Calibri"/>
                <a:cs typeface="Calibri"/>
              </a:rPr>
              <a:t> </a:t>
            </a:r>
            <a:r>
              <a:rPr sz="1575" spc="4" baseline="2600" dirty="0" smtClean="0">
                <a:latin typeface="Calibri"/>
                <a:cs typeface="Calibri"/>
              </a:rPr>
              <a:t>198</a:t>
            </a:r>
            <a:r>
              <a:rPr sz="1575" spc="0" baseline="2600" dirty="0" smtClean="0">
                <a:latin typeface="Calibri"/>
                <a:cs typeface="Calibri"/>
              </a:rPr>
              <a:t>6</a:t>
            </a:r>
            <a:r>
              <a:rPr sz="1575" spc="-4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J</a:t>
            </a:r>
            <a:r>
              <a:rPr sz="1575" spc="-4" baseline="2600" dirty="0" smtClean="0">
                <a:latin typeface="Calibri"/>
                <a:cs typeface="Calibri"/>
              </a:rPr>
              <a:t>u</a:t>
            </a:r>
            <a:r>
              <a:rPr sz="1575" spc="0" baseline="2600" dirty="0" smtClean="0">
                <a:latin typeface="Calibri"/>
                <a:cs typeface="Calibri"/>
              </a:rPr>
              <a:t>ne </a:t>
            </a:r>
            <a:r>
              <a:rPr sz="1575" spc="14" baseline="2600" dirty="0" smtClean="0">
                <a:latin typeface="Calibri"/>
                <a:cs typeface="Calibri"/>
              </a:rPr>
              <a:t>3</a:t>
            </a:r>
            <a:r>
              <a:rPr sz="1575" spc="0" baseline="2600" dirty="0" smtClean="0">
                <a:latin typeface="Calibri"/>
                <a:cs typeface="Calibri"/>
              </a:rPr>
              <a:t>-6</a:t>
            </a:r>
            <a:r>
              <a:rPr sz="1575" spc="-4" baseline="2600" dirty="0" smtClean="0">
                <a:latin typeface="Calibri"/>
                <a:cs typeface="Calibri"/>
              </a:rPr>
              <a:t> U</a:t>
            </a:r>
            <a:r>
              <a:rPr sz="1575" spc="0" baseline="2600" dirty="0" smtClean="0">
                <a:latin typeface="Calibri"/>
                <a:cs typeface="Calibri"/>
              </a:rPr>
              <a:t>n</a:t>
            </a:r>
            <a:r>
              <a:rPr sz="1575" spc="-4" baseline="2600" dirty="0" smtClean="0">
                <a:latin typeface="Calibri"/>
                <a:cs typeface="Calibri"/>
              </a:rPr>
              <a:t>i</a:t>
            </a:r>
            <a:r>
              <a:rPr sz="1575" spc="0" baseline="2600" dirty="0" smtClean="0">
                <a:latin typeface="Calibri"/>
                <a:cs typeface="Calibri"/>
              </a:rPr>
              <a:t>v</a:t>
            </a:r>
            <a:r>
              <a:rPr sz="1575" spc="4" baseline="2600" dirty="0" smtClean="0">
                <a:latin typeface="Calibri"/>
                <a:cs typeface="Calibri"/>
              </a:rPr>
              <a:t>e</a:t>
            </a:r>
            <a:r>
              <a:rPr sz="1575" spc="0" baseline="2600" dirty="0" smtClean="0">
                <a:latin typeface="Calibri"/>
                <a:cs typeface="Calibri"/>
              </a:rPr>
              <a:t>r</a:t>
            </a:r>
            <a:r>
              <a:rPr sz="1575" spc="-4" baseline="2600" dirty="0" smtClean="0">
                <a:latin typeface="Calibri"/>
                <a:cs typeface="Calibri"/>
              </a:rPr>
              <a:t>s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9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y</a:t>
            </a:r>
            <a:r>
              <a:rPr sz="1575" spc="-19" baseline="2600" dirty="0" smtClean="0">
                <a:latin typeface="Calibri"/>
                <a:cs typeface="Calibri"/>
              </a:rPr>
              <a:t> </a:t>
            </a:r>
            <a:r>
              <a:rPr sz="1575" spc="-4" baseline="2600" dirty="0" smtClean="0">
                <a:latin typeface="Calibri"/>
                <a:cs typeface="Calibri"/>
              </a:rPr>
              <a:t>o</a:t>
            </a:r>
            <a:r>
              <a:rPr sz="1575" spc="0" baseline="2600" dirty="0" smtClean="0">
                <a:latin typeface="Calibri"/>
                <a:cs typeface="Calibri"/>
              </a:rPr>
              <a:t>f</a:t>
            </a:r>
            <a:r>
              <a:rPr sz="1575" spc="4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K</a:t>
            </a:r>
            <a:r>
              <a:rPr sz="1575" spc="4" baseline="2600" dirty="0" smtClean="0">
                <a:latin typeface="Calibri"/>
                <a:cs typeface="Calibri"/>
              </a:rPr>
              <a:t>e</a:t>
            </a:r>
            <a:r>
              <a:rPr sz="1575" spc="0" baseline="2600" dirty="0" smtClean="0">
                <a:latin typeface="Calibri"/>
                <a:cs typeface="Calibri"/>
              </a:rPr>
              <a:t>n</a:t>
            </a:r>
            <a:r>
              <a:rPr sz="1575" spc="-9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u</a:t>
            </a:r>
            <a:r>
              <a:rPr sz="1575" spc="-4" baseline="2600" dirty="0" smtClean="0">
                <a:latin typeface="Calibri"/>
                <a:cs typeface="Calibri"/>
              </a:rPr>
              <a:t>c</a:t>
            </a:r>
            <a:r>
              <a:rPr sz="1575" spc="0" baseline="2600" dirty="0" smtClean="0">
                <a:latin typeface="Calibri"/>
                <a:cs typeface="Calibri"/>
              </a:rPr>
              <a:t>ky,</a:t>
            </a:r>
            <a:r>
              <a:rPr sz="1575" spc="-4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Lexi</a:t>
            </a:r>
            <a:r>
              <a:rPr sz="1575" spc="-4" baseline="2600" dirty="0" smtClean="0">
                <a:latin typeface="Calibri"/>
                <a:cs typeface="Calibri"/>
              </a:rPr>
              <a:t>ngto</a:t>
            </a:r>
            <a:r>
              <a:rPr sz="1575" spc="0" baseline="2600" dirty="0" smtClean="0">
                <a:latin typeface="Calibri"/>
                <a:cs typeface="Calibri"/>
              </a:rPr>
              <a:t>n,</a:t>
            </a:r>
            <a:r>
              <a:rPr sz="1575" spc="-25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K</a:t>
            </a:r>
            <a:r>
              <a:rPr sz="1575" spc="4" baseline="2600" dirty="0" smtClean="0">
                <a:latin typeface="Calibri"/>
                <a:cs typeface="Calibri"/>
              </a:rPr>
              <a:t>e</a:t>
            </a:r>
            <a:r>
              <a:rPr sz="1575" spc="0" baseline="2600" dirty="0" smtClean="0">
                <a:latin typeface="Calibri"/>
                <a:cs typeface="Calibri"/>
              </a:rPr>
              <a:t>n</a:t>
            </a:r>
            <a:r>
              <a:rPr sz="1575" spc="-9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u</a:t>
            </a:r>
            <a:r>
              <a:rPr sz="1575" spc="-4" baseline="2600" dirty="0" smtClean="0">
                <a:latin typeface="Calibri"/>
                <a:cs typeface="Calibri"/>
              </a:rPr>
              <a:t>c</a:t>
            </a:r>
            <a:r>
              <a:rPr sz="1575" spc="0" baseline="2600" dirty="0" smtClean="0">
                <a:latin typeface="Calibri"/>
                <a:cs typeface="Calibri"/>
              </a:rPr>
              <a:t>ky</a:t>
            </a:r>
            <a:endParaRPr sz="1050" dirty="0">
              <a:latin typeface="Calibri"/>
              <a:cs typeface="Calibri"/>
            </a:endParaRPr>
          </a:p>
          <a:p>
            <a:pPr marL="12700" marR="20116">
              <a:lnSpc>
                <a:spcPts val="1260"/>
              </a:lnSpc>
            </a:pPr>
            <a:r>
              <a:rPr sz="1575" spc="0" baseline="2600" dirty="0" smtClean="0">
                <a:latin typeface="Calibri"/>
                <a:cs typeface="Calibri"/>
              </a:rPr>
              <a:t>9</a:t>
            </a:r>
            <a:r>
              <a:rPr sz="1575" spc="4" baseline="2600" dirty="0" smtClean="0">
                <a:latin typeface="Calibri"/>
                <a:cs typeface="Calibri"/>
              </a:rPr>
              <a:t> 198</a:t>
            </a:r>
            <a:r>
              <a:rPr sz="1575" spc="0" baseline="2600" dirty="0" smtClean="0">
                <a:latin typeface="Calibri"/>
                <a:cs typeface="Calibri"/>
              </a:rPr>
              <a:t>5</a:t>
            </a:r>
            <a:r>
              <a:rPr sz="1575" spc="-4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J</a:t>
            </a:r>
            <a:r>
              <a:rPr sz="1575" spc="-4" baseline="2600" dirty="0" smtClean="0">
                <a:latin typeface="Calibri"/>
                <a:cs typeface="Calibri"/>
              </a:rPr>
              <a:t>u</a:t>
            </a:r>
            <a:r>
              <a:rPr sz="1575" spc="0" baseline="2600" dirty="0" smtClean="0">
                <a:latin typeface="Calibri"/>
                <a:cs typeface="Calibri"/>
              </a:rPr>
              <a:t>ne</a:t>
            </a:r>
            <a:r>
              <a:rPr sz="1575" spc="-9" baseline="2600" dirty="0" smtClean="0">
                <a:latin typeface="Calibri"/>
                <a:cs typeface="Calibri"/>
              </a:rPr>
              <a:t> </a:t>
            </a:r>
            <a:r>
              <a:rPr sz="1575" spc="9" baseline="2600" dirty="0" smtClean="0">
                <a:latin typeface="Calibri"/>
                <a:cs typeface="Calibri"/>
              </a:rPr>
              <a:t>4</a:t>
            </a:r>
            <a:r>
              <a:rPr sz="1575" spc="0" baseline="2600" dirty="0" smtClean="0">
                <a:latin typeface="Calibri"/>
                <a:cs typeface="Calibri"/>
              </a:rPr>
              <a:t>-7</a:t>
            </a:r>
            <a:r>
              <a:rPr sz="1575" spc="-4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Kan</a:t>
            </a:r>
            <a:r>
              <a:rPr sz="1575" spc="-4" baseline="2600" dirty="0" smtClean="0">
                <a:latin typeface="Calibri"/>
                <a:cs typeface="Calibri"/>
              </a:rPr>
              <a:t>s</a:t>
            </a:r>
            <a:r>
              <a:rPr sz="1575" spc="0" baseline="2600" dirty="0" smtClean="0">
                <a:latin typeface="Calibri"/>
                <a:cs typeface="Calibri"/>
              </a:rPr>
              <a:t>as</a:t>
            </a:r>
            <a:r>
              <a:rPr sz="1575" spc="-4" baseline="2600" dirty="0" smtClean="0">
                <a:latin typeface="Calibri"/>
                <a:cs typeface="Calibri"/>
              </a:rPr>
              <a:t> St</a:t>
            </a:r>
            <a:r>
              <a:rPr sz="1575" spc="0" baseline="2600" dirty="0" smtClean="0">
                <a:latin typeface="Calibri"/>
                <a:cs typeface="Calibri"/>
              </a:rPr>
              <a:t>a</a:t>
            </a:r>
            <a:r>
              <a:rPr sz="1575" spc="-4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e</a:t>
            </a:r>
            <a:r>
              <a:rPr sz="1575" spc="4" baseline="2600" dirty="0" smtClean="0">
                <a:latin typeface="Calibri"/>
                <a:cs typeface="Calibri"/>
              </a:rPr>
              <a:t> </a:t>
            </a:r>
            <a:r>
              <a:rPr sz="1575" spc="-4" baseline="2600" dirty="0" smtClean="0">
                <a:latin typeface="Calibri"/>
                <a:cs typeface="Calibri"/>
              </a:rPr>
              <a:t>U</a:t>
            </a:r>
            <a:r>
              <a:rPr sz="1575" spc="0" baseline="2600" dirty="0" smtClean="0">
                <a:latin typeface="Calibri"/>
                <a:cs typeface="Calibri"/>
              </a:rPr>
              <a:t>n</a:t>
            </a:r>
            <a:r>
              <a:rPr sz="1575" spc="-4" baseline="2600" dirty="0" smtClean="0">
                <a:latin typeface="Calibri"/>
                <a:cs typeface="Calibri"/>
              </a:rPr>
              <a:t>i</a:t>
            </a:r>
            <a:r>
              <a:rPr sz="1575" spc="0" baseline="2600" dirty="0" smtClean="0">
                <a:latin typeface="Calibri"/>
                <a:cs typeface="Calibri"/>
              </a:rPr>
              <a:t>v</a:t>
            </a:r>
            <a:r>
              <a:rPr sz="1575" spc="4" baseline="2600" dirty="0" smtClean="0">
                <a:latin typeface="Calibri"/>
                <a:cs typeface="Calibri"/>
              </a:rPr>
              <a:t>e</a:t>
            </a:r>
            <a:r>
              <a:rPr sz="1575" spc="0" baseline="2600" dirty="0" smtClean="0">
                <a:latin typeface="Calibri"/>
                <a:cs typeface="Calibri"/>
              </a:rPr>
              <a:t>r</a:t>
            </a:r>
            <a:r>
              <a:rPr sz="1575" spc="-4" baseline="2600" dirty="0" smtClean="0">
                <a:latin typeface="Calibri"/>
                <a:cs typeface="Calibri"/>
              </a:rPr>
              <a:t>s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9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y,</a:t>
            </a:r>
            <a:r>
              <a:rPr sz="1575" spc="-19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M</a:t>
            </a:r>
            <a:r>
              <a:rPr sz="1575" spc="-4" baseline="2600" dirty="0" smtClean="0">
                <a:latin typeface="Calibri"/>
                <a:cs typeface="Calibri"/>
              </a:rPr>
              <a:t>a</a:t>
            </a:r>
            <a:r>
              <a:rPr sz="1575" spc="0" baseline="2600" dirty="0" smtClean="0">
                <a:latin typeface="Calibri"/>
                <a:cs typeface="Calibri"/>
              </a:rPr>
              <a:t>n</a:t>
            </a:r>
            <a:r>
              <a:rPr sz="1575" spc="-4" baseline="2600" dirty="0" smtClean="0">
                <a:latin typeface="Calibri"/>
                <a:cs typeface="Calibri"/>
              </a:rPr>
              <a:t>h</a:t>
            </a:r>
            <a:r>
              <a:rPr sz="1575" spc="0" baseline="2600" dirty="0" smtClean="0">
                <a:latin typeface="Calibri"/>
                <a:cs typeface="Calibri"/>
              </a:rPr>
              <a:t>a</a:t>
            </a:r>
            <a:r>
              <a:rPr sz="1575" spc="-4" baseline="2600" dirty="0" smtClean="0">
                <a:latin typeface="Calibri"/>
                <a:cs typeface="Calibri"/>
              </a:rPr>
              <a:t>tt</a:t>
            </a:r>
            <a:r>
              <a:rPr sz="1575" spc="0" baseline="2600" dirty="0" smtClean="0">
                <a:latin typeface="Calibri"/>
                <a:cs typeface="Calibri"/>
              </a:rPr>
              <a:t>a</a:t>
            </a:r>
            <a:r>
              <a:rPr sz="1575" spc="-4" baseline="2600" dirty="0" smtClean="0">
                <a:latin typeface="Calibri"/>
                <a:cs typeface="Calibri"/>
              </a:rPr>
              <a:t>n</a:t>
            </a:r>
            <a:r>
              <a:rPr sz="1575" spc="0" baseline="2600" dirty="0" smtClean="0">
                <a:latin typeface="Calibri"/>
                <a:cs typeface="Calibri"/>
              </a:rPr>
              <a:t>,</a:t>
            </a:r>
            <a:r>
              <a:rPr sz="1575" spc="-9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Kan</a:t>
            </a:r>
            <a:r>
              <a:rPr sz="1575" spc="-4" baseline="2600" dirty="0" smtClean="0">
                <a:latin typeface="Calibri"/>
                <a:cs typeface="Calibri"/>
              </a:rPr>
              <a:t>s</a:t>
            </a:r>
            <a:r>
              <a:rPr sz="1575" spc="0" baseline="2600" dirty="0" smtClean="0">
                <a:latin typeface="Calibri"/>
                <a:cs typeface="Calibri"/>
              </a:rPr>
              <a:t>as</a:t>
            </a:r>
            <a:endParaRPr sz="1050" dirty="0">
              <a:latin typeface="Calibri"/>
              <a:cs typeface="Calibri"/>
            </a:endParaRPr>
          </a:p>
          <a:p>
            <a:pPr marL="12700" marR="20116">
              <a:lnSpc>
                <a:spcPts val="1260"/>
              </a:lnSpc>
            </a:pPr>
            <a:r>
              <a:rPr sz="1575" spc="0" baseline="2600" dirty="0" smtClean="0">
                <a:latin typeface="Calibri"/>
                <a:cs typeface="Calibri"/>
              </a:rPr>
              <a:t>8</a:t>
            </a:r>
            <a:r>
              <a:rPr sz="1575" spc="4" baseline="2600" dirty="0" smtClean="0">
                <a:latin typeface="Calibri"/>
                <a:cs typeface="Calibri"/>
              </a:rPr>
              <a:t> 198</a:t>
            </a:r>
            <a:r>
              <a:rPr sz="1575" spc="0" baseline="2600" dirty="0" smtClean="0">
                <a:latin typeface="Calibri"/>
                <a:cs typeface="Calibri"/>
              </a:rPr>
              <a:t>4</a:t>
            </a:r>
            <a:r>
              <a:rPr sz="1575" spc="-4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M</a:t>
            </a:r>
            <a:r>
              <a:rPr sz="1575" spc="-4" baseline="2600" dirty="0" smtClean="0">
                <a:latin typeface="Calibri"/>
                <a:cs typeface="Calibri"/>
              </a:rPr>
              <a:t>a</a:t>
            </a:r>
            <a:r>
              <a:rPr sz="1575" spc="0" baseline="2600" dirty="0" smtClean="0">
                <a:latin typeface="Calibri"/>
                <a:cs typeface="Calibri"/>
              </a:rPr>
              <a:t>y</a:t>
            </a:r>
            <a:r>
              <a:rPr sz="1575" spc="-9" baseline="2600" dirty="0" smtClean="0">
                <a:latin typeface="Calibri"/>
                <a:cs typeface="Calibri"/>
              </a:rPr>
              <a:t> </a:t>
            </a:r>
            <a:r>
              <a:rPr sz="1575" spc="4" baseline="2600" dirty="0" smtClean="0">
                <a:latin typeface="Calibri"/>
                <a:cs typeface="Calibri"/>
              </a:rPr>
              <a:t>3</a:t>
            </a:r>
            <a:r>
              <a:rPr sz="1575" spc="14" baseline="2600" dirty="0" smtClean="0">
                <a:latin typeface="Calibri"/>
                <a:cs typeface="Calibri"/>
              </a:rPr>
              <a:t>0</a:t>
            </a:r>
            <a:r>
              <a:rPr sz="1575" spc="0" baseline="2600" dirty="0" smtClean="0">
                <a:latin typeface="Calibri"/>
                <a:cs typeface="Calibri"/>
              </a:rPr>
              <a:t>-J</a:t>
            </a:r>
            <a:r>
              <a:rPr sz="1575" spc="-4" baseline="2600" dirty="0" smtClean="0">
                <a:latin typeface="Calibri"/>
                <a:cs typeface="Calibri"/>
              </a:rPr>
              <a:t>u</a:t>
            </a:r>
            <a:r>
              <a:rPr sz="1575" spc="0" baseline="2600" dirty="0" smtClean="0">
                <a:latin typeface="Calibri"/>
                <a:cs typeface="Calibri"/>
              </a:rPr>
              <a:t>ne</a:t>
            </a:r>
            <a:r>
              <a:rPr sz="1575" spc="-9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1</a:t>
            </a:r>
            <a:r>
              <a:rPr sz="1575" spc="-4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Kan</a:t>
            </a:r>
            <a:r>
              <a:rPr sz="1575" spc="-4" baseline="2600" dirty="0" smtClean="0">
                <a:latin typeface="Calibri"/>
                <a:cs typeface="Calibri"/>
              </a:rPr>
              <a:t>s</a:t>
            </a:r>
            <a:r>
              <a:rPr sz="1575" spc="0" baseline="2600" dirty="0" smtClean="0">
                <a:latin typeface="Calibri"/>
                <a:cs typeface="Calibri"/>
              </a:rPr>
              <a:t>as</a:t>
            </a:r>
            <a:r>
              <a:rPr sz="1575" spc="-4" baseline="2600" dirty="0" smtClean="0">
                <a:latin typeface="Calibri"/>
                <a:cs typeface="Calibri"/>
              </a:rPr>
              <a:t> St</a:t>
            </a:r>
            <a:r>
              <a:rPr sz="1575" spc="0" baseline="2600" dirty="0" smtClean="0">
                <a:latin typeface="Calibri"/>
                <a:cs typeface="Calibri"/>
              </a:rPr>
              <a:t>a</a:t>
            </a:r>
            <a:r>
              <a:rPr sz="1575" spc="-4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e</a:t>
            </a:r>
            <a:r>
              <a:rPr sz="1575" spc="4" baseline="2600" dirty="0" smtClean="0">
                <a:latin typeface="Calibri"/>
                <a:cs typeface="Calibri"/>
              </a:rPr>
              <a:t> </a:t>
            </a:r>
            <a:r>
              <a:rPr sz="1575" spc="-4" baseline="2600" dirty="0" smtClean="0">
                <a:latin typeface="Calibri"/>
                <a:cs typeface="Calibri"/>
              </a:rPr>
              <a:t>U</a:t>
            </a:r>
            <a:r>
              <a:rPr sz="1575" spc="0" baseline="2600" dirty="0" smtClean="0">
                <a:latin typeface="Calibri"/>
                <a:cs typeface="Calibri"/>
              </a:rPr>
              <a:t>n</a:t>
            </a:r>
            <a:r>
              <a:rPr sz="1575" spc="-4" baseline="2600" dirty="0" smtClean="0">
                <a:latin typeface="Calibri"/>
                <a:cs typeface="Calibri"/>
              </a:rPr>
              <a:t>i</a:t>
            </a:r>
            <a:r>
              <a:rPr sz="1575" spc="0" baseline="2600" dirty="0" smtClean="0">
                <a:latin typeface="Calibri"/>
                <a:cs typeface="Calibri"/>
              </a:rPr>
              <a:t>v</a:t>
            </a:r>
            <a:r>
              <a:rPr sz="1575" spc="4" baseline="2600" dirty="0" smtClean="0">
                <a:latin typeface="Calibri"/>
                <a:cs typeface="Calibri"/>
              </a:rPr>
              <a:t>e</a:t>
            </a:r>
            <a:r>
              <a:rPr sz="1575" spc="0" baseline="2600" dirty="0" smtClean="0">
                <a:latin typeface="Calibri"/>
                <a:cs typeface="Calibri"/>
              </a:rPr>
              <a:t>r</a:t>
            </a:r>
            <a:r>
              <a:rPr sz="1575" spc="-4" baseline="2600" dirty="0" smtClean="0">
                <a:latin typeface="Calibri"/>
                <a:cs typeface="Calibri"/>
              </a:rPr>
              <a:t>s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9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y,</a:t>
            </a:r>
            <a:r>
              <a:rPr sz="1575" spc="-19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M</a:t>
            </a:r>
            <a:r>
              <a:rPr sz="1575" spc="-4" baseline="2600" dirty="0" smtClean="0">
                <a:latin typeface="Calibri"/>
                <a:cs typeface="Calibri"/>
              </a:rPr>
              <a:t>a</a:t>
            </a:r>
            <a:r>
              <a:rPr sz="1575" spc="0" baseline="2600" dirty="0" smtClean="0">
                <a:latin typeface="Calibri"/>
                <a:cs typeface="Calibri"/>
              </a:rPr>
              <a:t>n</a:t>
            </a:r>
            <a:r>
              <a:rPr sz="1575" spc="-4" baseline="2600" dirty="0" smtClean="0">
                <a:latin typeface="Calibri"/>
                <a:cs typeface="Calibri"/>
              </a:rPr>
              <a:t>h</a:t>
            </a:r>
            <a:r>
              <a:rPr sz="1575" spc="0" baseline="2600" dirty="0" smtClean="0">
                <a:latin typeface="Calibri"/>
                <a:cs typeface="Calibri"/>
              </a:rPr>
              <a:t>a</a:t>
            </a:r>
            <a:r>
              <a:rPr sz="1575" spc="-4" baseline="2600" dirty="0" smtClean="0">
                <a:latin typeface="Calibri"/>
                <a:cs typeface="Calibri"/>
              </a:rPr>
              <a:t>tt</a:t>
            </a:r>
            <a:r>
              <a:rPr sz="1575" spc="0" baseline="2600" dirty="0" smtClean="0">
                <a:latin typeface="Calibri"/>
                <a:cs typeface="Calibri"/>
              </a:rPr>
              <a:t>a</a:t>
            </a:r>
            <a:r>
              <a:rPr sz="1575" spc="-4" baseline="2600" dirty="0" smtClean="0">
                <a:latin typeface="Calibri"/>
                <a:cs typeface="Calibri"/>
              </a:rPr>
              <a:t>n</a:t>
            </a:r>
            <a:r>
              <a:rPr sz="1575" spc="0" baseline="2600" dirty="0" smtClean="0">
                <a:latin typeface="Calibri"/>
                <a:cs typeface="Calibri"/>
              </a:rPr>
              <a:t>,</a:t>
            </a:r>
            <a:r>
              <a:rPr sz="1575" spc="-19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Kan</a:t>
            </a:r>
            <a:r>
              <a:rPr sz="1575" spc="-4" baseline="2600" dirty="0" smtClean="0">
                <a:latin typeface="Calibri"/>
                <a:cs typeface="Calibri"/>
              </a:rPr>
              <a:t>s</a:t>
            </a:r>
            <a:r>
              <a:rPr sz="1575" spc="0" baseline="2600" dirty="0" smtClean="0">
                <a:latin typeface="Calibri"/>
                <a:cs typeface="Calibri"/>
              </a:rPr>
              <a:t>as</a:t>
            </a:r>
            <a:endParaRPr sz="1050" dirty="0">
              <a:latin typeface="Calibri"/>
              <a:cs typeface="Calibri"/>
            </a:endParaRPr>
          </a:p>
          <a:p>
            <a:pPr marL="12700" marR="20116">
              <a:lnSpc>
                <a:spcPts val="1260"/>
              </a:lnSpc>
            </a:pPr>
            <a:r>
              <a:rPr sz="1575" spc="0" baseline="2600" dirty="0" smtClean="0">
                <a:latin typeface="Calibri"/>
                <a:cs typeface="Calibri"/>
              </a:rPr>
              <a:t>7</a:t>
            </a:r>
            <a:r>
              <a:rPr sz="1575" spc="4" baseline="2600" dirty="0" smtClean="0">
                <a:latin typeface="Calibri"/>
                <a:cs typeface="Calibri"/>
              </a:rPr>
              <a:t> 198</a:t>
            </a:r>
            <a:r>
              <a:rPr sz="1575" spc="0" baseline="2600" dirty="0" smtClean="0">
                <a:latin typeface="Calibri"/>
                <a:cs typeface="Calibri"/>
              </a:rPr>
              <a:t>3</a:t>
            </a:r>
            <a:r>
              <a:rPr sz="1575" spc="-4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J</a:t>
            </a:r>
            <a:r>
              <a:rPr sz="1575" spc="-4" baseline="2600" dirty="0" smtClean="0">
                <a:latin typeface="Calibri"/>
                <a:cs typeface="Calibri"/>
              </a:rPr>
              <a:t>u</a:t>
            </a:r>
            <a:r>
              <a:rPr sz="1575" spc="0" baseline="2600" dirty="0" smtClean="0">
                <a:latin typeface="Calibri"/>
                <a:cs typeface="Calibri"/>
              </a:rPr>
              <a:t>ne</a:t>
            </a:r>
            <a:r>
              <a:rPr sz="1575" spc="-9" baseline="2600" dirty="0" smtClean="0">
                <a:latin typeface="Calibri"/>
                <a:cs typeface="Calibri"/>
              </a:rPr>
              <a:t> </a:t>
            </a:r>
            <a:r>
              <a:rPr sz="1575" spc="9" baseline="2600" dirty="0" smtClean="0">
                <a:latin typeface="Calibri"/>
                <a:cs typeface="Calibri"/>
              </a:rPr>
              <a:t>7</a:t>
            </a:r>
            <a:r>
              <a:rPr sz="1575" spc="0" baseline="2600" dirty="0" smtClean="0">
                <a:latin typeface="Calibri"/>
                <a:cs typeface="Calibri"/>
              </a:rPr>
              <a:t>-</a:t>
            </a:r>
            <a:r>
              <a:rPr sz="1575" spc="4" baseline="2600" dirty="0" smtClean="0">
                <a:latin typeface="Calibri"/>
                <a:cs typeface="Calibri"/>
              </a:rPr>
              <a:t>1</a:t>
            </a:r>
            <a:r>
              <a:rPr sz="1575" spc="0" baseline="2600" dirty="0" smtClean="0">
                <a:latin typeface="Calibri"/>
                <a:cs typeface="Calibri"/>
              </a:rPr>
              <a:t>0</a:t>
            </a:r>
            <a:r>
              <a:rPr sz="1575" spc="-4" baseline="2600" dirty="0" smtClean="0">
                <a:latin typeface="Calibri"/>
                <a:cs typeface="Calibri"/>
              </a:rPr>
              <a:t> W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4" baseline="2600" dirty="0" smtClean="0">
                <a:latin typeface="Calibri"/>
                <a:cs typeface="Calibri"/>
              </a:rPr>
              <a:t>c</a:t>
            </a:r>
            <a:r>
              <a:rPr sz="1575" spc="0" baseline="2600" dirty="0" smtClean="0">
                <a:latin typeface="Calibri"/>
                <a:cs typeface="Calibri"/>
              </a:rPr>
              <a:t>h</a:t>
            </a:r>
            <a:r>
              <a:rPr sz="1575" spc="-4" baseline="2600" dirty="0" smtClean="0">
                <a:latin typeface="Calibri"/>
                <a:cs typeface="Calibri"/>
              </a:rPr>
              <a:t>it</a:t>
            </a:r>
            <a:r>
              <a:rPr sz="1575" spc="0" baseline="2600" dirty="0" smtClean="0">
                <a:latin typeface="Calibri"/>
                <a:cs typeface="Calibri"/>
              </a:rPr>
              <a:t>a </a:t>
            </a:r>
            <a:r>
              <a:rPr sz="1575" spc="-4" baseline="2600" dirty="0" smtClean="0">
                <a:latin typeface="Calibri"/>
                <a:cs typeface="Calibri"/>
              </a:rPr>
              <a:t>St</a:t>
            </a:r>
            <a:r>
              <a:rPr sz="1575" spc="0" baseline="2600" dirty="0" smtClean="0">
                <a:latin typeface="Calibri"/>
                <a:cs typeface="Calibri"/>
              </a:rPr>
              <a:t>a</a:t>
            </a:r>
            <a:r>
              <a:rPr sz="1575" spc="-4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e</a:t>
            </a:r>
            <a:r>
              <a:rPr sz="1575" spc="4" baseline="2600" dirty="0" smtClean="0">
                <a:latin typeface="Calibri"/>
                <a:cs typeface="Calibri"/>
              </a:rPr>
              <a:t> </a:t>
            </a:r>
            <a:r>
              <a:rPr sz="1575" spc="-4" baseline="2600" dirty="0" smtClean="0">
                <a:latin typeface="Calibri"/>
                <a:cs typeface="Calibri"/>
              </a:rPr>
              <a:t>U</a:t>
            </a:r>
            <a:r>
              <a:rPr sz="1575" spc="0" baseline="2600" dirty="0" smtClean="0">
                <a:latin typeface="Calibri"/>
                <a:cs typeface="Calibri"/>
              </a:rPr>
              <a:t>n</a:t>
            </a:r>
            <a:r>
              <a:rPr sz="1575" spc="-4" baseline="2600" dirty="0" smtClean="0">
                <a:latin typeface="Calibri"/>
                <a:cs typeface="Calibri"/>
              </a:rPr>
              <a:t>i</a:t>
            </a:r>
            <a:r>
              <a:rPr sz="1575" spc="0" baseline="2600" dirty="0" smtClean="0">
                <a:latin typeface="Calibri"/>
                <a:cs typeface="Calibri"/>
              </a:rPr>
              <a:t>v</a:t>
            </a:r>
            <a:r>
              <a:rPr sz="1575" spc="4" baseline="2600" dirty="0" smtClean="0">
                <a:latin typeface="Calibri"/>
                <a:cs typeface="Calibri"/>
              </a:rPr>
              <a:t>e</a:t>
            </a:r>
            <a:r>
              <a:rPr sz="1575" spc="0" baseline="2600" dirty="0" smtClean="0">
                <a:latin typeface="Calibri"/>
                <a:cs typeface="Calibri"/>
              </a:rPr>
              <a:t>r</a:t>
            </a:r>
            <a:r>
              <a:rPr sz="1575" spc="-4" baseline="2600" dirty="0" smtClean="0">
                <a:latin typeface="Calibri"/>
                <a:cs typeface="Calibri"/>
              </a:rPr>
              <a:t>s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9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y,</a:t>
            </a:r>
            <a:r>
              <a:rPr sz="1575" spc="-19" baseline="2600" dirty="0" smtClean="0">
                <a:latin typeface="Calibri"/>
                <a:cs typeface="Calibri"/>
              </a:rPr>
              <a:t> </a:t>
            </a:r>
            <a:r>
              <a:rPr sz="1575" spc="-4" baseline="2600" dirty="0" smtClean="0">
                <a:latin typeface="Calibri"/>
                <a:cs typeface="Calibri"/>
              </a:rPr>
              <a:t>W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4" baseline="2600" dirty="0" smtClean="0">
                <a:latin typeface="Calibri"/>
                <a:cs typeface="Calibri"/>
              </a:rPr>
              <a:t>c</a:t>
            </a:r>
            <a:r>
              <a:rPr sz="1575" spc="0" baseline="2600" dirty="0" smtClean="0">
                <a:latin typeface="Calibri"/>
                <a:cs typeface="Calibri"/>
              </a:rPr>
              <a:t>h</a:t>
            </a:r>
            <a:r>
              <a:rPr sz="1575" spc="-4" baseline="2600" dirty="0" smtClean="0">
                <a:latin typeface="Calibri"/>
                <a:cs typeface="Calibri"/>
              </a:rPr>
              <a:t>it</a:t>
            </a:r>
            <a:r>
              <a:rPr sz="1575" spc="0" baseline="2600" dirty="0" smtClean="0">
                <a:latin typeface="Calibri"/>
                <a:cs typeface="Calibri"/>
              </a:rPr>
              <a:t>a, Kan</a:t>
            </a:r>
            <a:r>
              <a:rPr sz="1575" spc="-4" baseline="2600" dirty="0" smtClean="0">
                <a:latin typeface="Calibri"/>
                <a:cs typeface="Calibri"/>
              </a:rPr>
              <a:t>s</a:t>
            </a:r>
            <a:r>
              <a:rPr sz="1575" spc="0" baseline="2600" dirty="0" smtClean="0">
                <a:latin typeface="Calibri"/>
                <a:cs typeface="Calibri"/>
              </a:rPr>
              <a:t>as</a:t>
            </a:r>
            <a:endParaRPr sz="1050" dirty="0">
              <a:latin typeface="Calibri"/>
              <a:cs typeface="Calibri"/>
            </a:endParaRPr>
          </a:p>
          <a:p>
            <a:pPr marL="12700" marR="20116">
              <a:lnSpc>
                <a:spcPts val="1260"/>
              </a:lnSpc>
            </a:pPr>
            <a:r>
              <a:rPr sz="1575" spc="0" baseline="2600" dirty="0" smtClean="0">
                <a:latin typeface="Calibri"/>
                <a:cs typeface="Calibri"/>
              </a:rPr>
              <a:t>6</a:t>
            </a:r>
            <a:r>
              <a:rPr sz="1575" spc="4" baseline="2600" dirty="0" smtClean="0">
                <a:latin typeface="Calibri"/>
                <a:cs typeface="Calibri"/>
              </a:rPr>
              <a:t> 198</a:t>
            </a:r>
            <a:r>
              <a:rPr sz="1575" spc="0" baseline="2600" dirty="0" smtClean="0">
                <a:latin typeface="Calibri"/>
                <a:cs typeface="Calibri"/>
              </a:rPr>
              <a:t>2</a:t>
            </a:r>
            <a:r>
              <a:rPr sz="1575" spc="-4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J</a:t>
            </a:r>
            <a:r>
              <a:rPr sz="1575" spc="-4" baseline="2600" dirty="0" smtClean="0">
                <a:latin typeface="Calibri"/>
                <a:cs typeface="Calibri"/>
              </a:rPr>
              <a:t>u</a:t>
            </a:r>
            <a:r>
              <a:rPr sz="1575" spc="0" baseline="2600" dirty="0" smtClean="0">
                <a:latin typeface="Calibri"/>
                <a:cs typeface="Calibri"/>
              </a:rPr>
              <a:t>ne</a:t>
            </a:r>
            <a:r>
              <a:rPr sz="1575" spc="-9" baseline="2600" dirty="0" smtClean="0">
                <a:latin typeface="Calibri"/>
                <a:cs typeface="Calibri"/>
              </a:rPr>
              <a:t> </a:t>
            </a:r>
            <a:r>
              <a:rPr sz="1575" spc="9" baseline="2600" dirty="0" smtClean="0">
                <a:latin typeface="Calibri"/>
                <a:cs typeface="Calibri"/>
              </a:rPr>
              <a:t>9</a:t>
            </a:r>
            <a:r>
              <a:rPr sz="1575" spc="0" baseline="2600" dirty="0" smtClean="0">
                <a:latin typeface="Calibri"/>
                <a:cs typeface="Calibri"/>
              </a:rPr>
              <a:t>-</a:t>
            </a:r>
            <a:r>
              <a:rPr sz="1575" spc="4" baseline="2600" dirty="0" smtClean="0">
                <a:latin typeface="Calibri"/>
                <a:cs typeface="Calibri"/>
              </a:rPr>
              <a:t>1</a:t>
            </a:r>
            <a:r>
              <a:rPr sz="1575" spc="0" baseline="2600" dirty="0" smtClean="0">
                <a:latin typeface="Calibri"/>
                <a:cs typeface="Calibri"/>
              </a:rPr>
              <a:t>1</a:t>
            </a:r>
            <a:r>
              <a:rPr sz="1575" spc="-4" baseline="2600" dirty="0" smtClean="0">
                <a:latin typeface="Calibri"/>
                <a:cs typeface="Calibri"/>
              </a:rPr>
              <a:t> W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4" baseline="2600" dirty="0" smtClean="0">
                <a:latin typeface="Calibri"/>
                <a:cs typeface="Calibri"/>
              </a:rPr>
              <a:t>c</a:t>
            </a:r>
            <a:r>
              <a:rPr sz="1575" spc="0" baseline="2600" dirty="0" smtClean="0">
                <a:latin typeface="Calibri"/>
                <a:cs typeface="Calibri"/>
              </a:rPr>
              <a:t>h</a:t>
            </a:r>
            <a:r>
              <a:rPr sz="1575" spc="-4" baseline="2600" dirty="0" smtClean="0">
                <a:latin typeface="Calibri"/>
                <a:cs typeface="Calibri"/>
              </a:rPr>
              <a:t>it</a:t>
            </a:r>
            <a:r>
              <a:rPr sz="1575" spc="0" baseline="2600" dirty="0" smtClean="0">
                <a:latin typeface="Calibri"/>
                <a:cs typeface="Calibri"/>
              </a:rPr>
              <a:t>a </a:t>
            </a:r>
            <a:r>
              <a:rPr sz="1575" spc="-4" baseline="2600" dirty="0" smtClean="0">
                <a:latin typeface="Calibri"/>
                <a:cs typeface="Calibri"/>
              </a:rPr>
              <a:t>St</a:t>
            </a:r>
            <a:r>
              <a:rPr sz="1575" spc="0" baseline="2600" dirty="0" smtClean="0">
                <a:latin typeface="Calibri"/>
                <a:cs typeface="Calibri"/>
              </a:rPr>
              <a:t>a</a:t>
            </a:r>
            <a:r>
              <a:rPr sz="1575" spc="-4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e</a:t>
            </a:r>
            <a:r>
              <a:rPr sz="1575" spc="4" baseline="2600" dirty="0" smtClean="0">
                <a:latin typeface="Calibri"/>
                <a:cs typeface="Calibri"/>
              </a:rPr>
              <a:t> </a:t>
            </a:r>
            <a:r>
              <a:rPr sz="1575" spc="-4" baseline="2600" dirty="0" smtClean="0">
                <a:latin typeface="Calibri"/>
                <a:cs typeface="Calibri"/>
              </a:rPr>
              <a:t>U</a:t>
            </a:r>
            <a:r>
              <a:rPr sz="1575" spc="0" baseline="2600" dirty="0" smtClean="0">
                <a:latin typeface="Calibri"/>
                <a:cs typeface="Calibri"/>
              </a:rPr>
              <a:t>n</a:t>
            </a:r>
            <a:r>
              <a:rPr sz="1575" spc="-4" baseline="2600" dirty="0" smtClean="0">
                <a:latin typeface="Calibri"/>
                <a:cs typeface="Calibri"/>
              </a:rPr>
              <a:t>i</a:t>
            </a:r>
            <a:r>
              <a:rPr sz="1575" spc="0" baseline="2600" dirty="0" smtClean="0">
                <a:latin typeface="Calibri"/>
                <a:cs typeface="Calibri"/>
              </a:rPr>
              <a:t>v</a:t>
            </a:r>
            <a:r>
              <a:rPr sz="1575" spc="4" baseline="2600" dirty="0" smtClean="0">
                <a:latin typeface="Calibri"/>
                <a:cs typeface="Calibri"/>
              </a:rPr>
              <a:t>e</a:t>
            </a:r>
            <a:r>
              <a:rPr sz="1575" spc="0" baseline="2600" dirty="0" smtClean="0">
                <a:latin typeface="Calibri"/>
                <a:cs typeface="Calibri"/>
              </a:rPr>
              <a:t>r</a:t>
            </a:r>
            <a:r>
              <a:rPr sz="1575" spc="-4" baseline="2600" dirty="0" smtClean="0">
                <a:latin typeface="Calibri"/>
                <a:cs typeface="Calibri"/>
              </a:rPr>
              <a:t>s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9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y,</a:t>
            </a:r>
            <a:r>
              <a:rPr sz="1575" spc="-19" baseline="2600" dirty="0" smtClean="0">
                <a:latin typeface="Calibri"/>
                <a:cs typeface="Calibri"/>
              </a:rPr>
              <a:t> </a:t>
            </a:r>
            <a:r>
              <a:rPr sz="1575" spc="-4" baseline="2600" dirty="0" smtClean="0">
                <a:latin typeface="Calibri"/>
                <a:cs typeface="Calibri"/>
              </a:rPr>
              <a:t>W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4" baseline="2600" dirty="0" smtClean="0">
                <a:latin typeface="Calibri"/>
                <a:cs typeface="Calibri"/>
              </a:rPr>
              <a:t>c</a:t>
            </a:r>
            <a:r>
              <a:rPr sz="1575" spc="0" baseline="2600" dirty="0" smtClean="0">
                <a:latin typeface="Calibri"/>
                <a:cs typeface="Calibri"/>
              </a:rPr>
              <a:t>h</a:t>
            </a:r>
            <a:r>
              <a:rPr sz="1575" spc="-4" baseline="2600" dirty="0" smtClean="0">
                <a:latin typeface="Calibri"/>
                <a:cs typeface="Calibri"/>
              </a:rPr>
              <a:t>it</a:t>
            </a:r>
            <a:r>
              <a:rPr sz="1575" spc="0" baseline="2600" dirty="0" smtClean="0">
                <a:latin typeface="Calibri"/>
                <a:cs typeface="Calibri"/>
              </a:rPr>
              <a:t>a, Kan</a:t>
            </a:r>
            <a:r>
              <a:rPr sz="1575" spc="-4" baseline="2600" dirty="0" smtClean="0">
                <a:latin typeface="Calibri"/>
                <a:cs typeface="Calibri"/>
              </a:rPr>
              <a:t>s</a:t>
            </a:r>
            <a:r>
              <a:rPr sz="1575" spc="0" baseline="2600" dirty="0" smtClean="0">
                <a:latin typeface="Calibri"/>
                <a:cs typeface="Calibri"/>
              </a:rPr>
              <a:t>as</a:t>
            </a:r>
            <a:endParaRPr sz="1050" dirty="0">
              <a:latin typeface="Calibri"/>
              <a:cs typeface="Calibri"/>
            </a:endParaRPr>
          </a:p>
          <a:p>
            <a:pPr marL="12700" marR="20116">
              <a:lnSpc>
                <a:spcPts val="1260"/>
              </a:lnSpc>
            </a:pPr>
            <a:r>
              <a:rPr sz="1575" spc="0" baseline="2600" dirty="0" smtClean="0">
                <a:latin typeface="Calibri"/>
                <a:cs typeface="Calibri"/>
              </a:rPr>
              <a:t>5</a:t>
            </a:r>
            <a:r>
              <a:rPr sz="1575" spc="4" baseline="2600" dirty="0" smtClean="0">
                <a:latin typeface="Calibri"/>
                <a:cs typeface="Calibri"/>
              </a:rPr>
              <a:t> 198</a:t>
            </a:r>
            <a:r>
              <a:rPr sz="1575" spc="0" baseline="2600" dirty="0" smtClean="0">
                <a:latin typeface="Calibri"/>
                <a:cs typeface="Calibri"/>
              </a:rPr>
              <a:t>1</a:t>
            </a:r>
            <a:r>
              <a:rPr sz="1575" spc="-4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J</a:t>
            </a:r>
            <a:r>
              <a:rPr sz="1575" spc="-4" baseline="2600" dirty="0" smtClean="0">
                <a:latin typeface="Calibri"/>
                <a:cs typeface="Calibri"/>
              </a:rPr>
              <a:t>u</a:t>
            </a:r>
            <a:r>
              <a:rPr sz="1575" spc="0" baseline="2600" dirty="0" smtClean="0">
                <a:latin typeface="Calibri"/>
                <a:cs typeface="Calibri"/>
              </a:rPr>
              <a:t>ne</a:t>
            </a:r>
            <a:r>
              <a:rPr sz="1575" spc="-9" baseline="2600" dirty="0" smtClean="0">
                <a:latin typeface="Calibri"/>
                <a:cs typeface="Calibri"/>
              </a:rPr>
              <a:t> </a:t>
            </a:r>
            <a:r>
              <a:rPr sz="1575" spc="-4" baseline="2600" dirty="0" smtClean="0">
                <a:latin typeface="Calibri"/>
                <a:cs typeface="Calibri"/>
              </a:rPr>
              <a:t>W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4" baseline="2600" dirty="0" smtClean="0">
                <a:latin typeface="Calibri"/>
                <a:cs typeface="Calibri"/>
              </a:rPr>
              <a:t>c</a:t>
            </a:r>
            <a:r>
              <a:rPr sz="1575" spc="0" baseline="2600" dirty="0" smtClean="0">
                <a:latin typeface="Calibri"/>
                <a:cs typeface="Calibri"/>
              </a:rPr>
              <a:t>h</a:t>
            </a:r>
            <a:r>
              <a:rPr sz="1575" spc="-4" baseline="2600" dirty="0" smtClean="0">
                <a:latin typeface="Calibri"/>
                <a:cs typeface="Calibri"/>
              </a:rPr>
              <a:t>it</a:t>
            </a:r>
            <a:r>
              <a:rPr sz="1575" spc="0" baseline="2600" dirty="0" smtClean="0">
                <a:latin typeface="Calibri"/>
                <a:cs typeface="Calibri"/>
              </a:rPr>
              <a:t>a </a:t>
            </a:r>
            <a:r>
              <a:rPr sz="1575" spc="-4" baseline="2600" dirty="0" smtClean="0">
                <a:latin typeface="Calibri"/>
                <a:cs typeface="Calibri"/>
              </a:rPr>
              <a:t>St</a:t>
            </a:r>
            <a:r>
              <a:rPr sz="1575" spc="0" baseline="2600" dirty="0" smtClean="0">
                <a:latin typeface="Calibri"/>
                <a:cs typeface="Calibri"/>
              </a:rPr>
              <a:t>a</a:t>
            </a:r>
            <a:r>
              <a:rPr sz="1575" spc="-4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e</a:t>
            </a:r>
            <a:r>
              <a:rPr sz="1575" spc="4" baseline="2600" dirty="0" smtClean="0">
                <a:latin typeface="Calibri"/>
                <a:cs typeface="Calibri"/>
              </a:rPr>
              <a:t> </a:t>
            </a:r>
            <a:r>
              <a:rPr sz="1575" spc="-4" baseline="2600" dirty="0" smtClean="0">
                <a:latin typeface="Calibri"/>
                <a:cs typeface="Calibri"/>
              </a:rPr>
              <a:t>U</a:t>
            </a:r>
            <a:r>
              <a:rPr sz="1575" spc="0" baseline="2600" dirty="0" smtClean="0">
                <a:latin typeface="Calibri"/>
                <a:cs typeface="Calibri"/>
              </a:rPr>
              <a:t>n</a:t>
            </a:r>
            <a:r>
              <a:rPr sz="1575" spc="-4" baseline="2600" dirty="0" smtClean="0">
                <a:latin typeface="Calibri"/>
                <a:cs typeface="Calibri"/>
              </a:rPr>
              <a:t>i</a:t>
            </a:r>
            <a:r>
              <a:rPr sz="1575" spc="0" baseline="2600" dirty="0" smtClean="0">
                <a:latin typeface="Calibri"/>
                <a:cs typeface="Calibri"/>
              </a:rPr>
              <a:t>v</a:t>
            </a:r>
            <a:r>
              <a:rPr sz="1575" spc="4" baseline="2600" dirty="0" smtClean="0">
                <a:latin typeface="Calibri"/>
                <a:cs typeface="Calibri"/>
              </a:rPr>
              <a:t>e</a:t>
            </a:r>
            <a:r>
              <a:rPr sz="1575" spc="0" baseline="2600" dirty="0" smtClean="0">
                <a:latin typeface="Calibri"/>
                <a:cs typeface="Calibri"/>
              </a:rPr>
              <a:t>r</a:t>
            </a:r>
            <a:r>
              <a:rPr sz="1575" spc="-4" baseline="2600" dirty="0" smtClean="0">
                <a:latin typeface="Calibri"/>
                <a:cs typeface="Calibri"/>
              </a:rPr>
              <a:t>s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9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y,</a:t>
            </a:r>
            <a:r>
              <a:rPr sz="1575" spc="-19" baseline="2600" dirty="0" smtClean="0">
                <a:latin typeface="Calibri"/>
                <a:cs typeface="Calibri"/>
              </a:rPr>
              <a:t> </a:t>
            </a:r>
            <a:r>
              <a:rPr sz="1575" spc="-4" baseline="2600" dirty="0" smtClean="0">
                <a:latin typeface="Calibri"/>
                <a:cs typeface="Calibri"/>
              </a:rPr>
              <a:t>W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4" baseline="2600" dirty="0" smtClean="0">
                <a:latin typeface="Calibri"/>
                <a:cs typeface="Calibri"/>
              </a:rPr>
              <a:t>c</a:t>
            </a:r>
            <a:r>
              <a:rPr sz="1575" spc="0" baseline="2600" dirty="0" smtClean="0">
                <a:latin typeface="Calibri"/>
                <a:cs typeface="Calibri"/>
              </a:rPr>
              <a:t>h</a:t>
            </a:r>
            <a:r>
              <a:rPr sz="1575" spc="-4" baseline="2600" dirty="0" smtClean="0">
                <a:latin typeface="Calibri"/>
                <a:cs typeface="Calibri"/>
              </a:rPr>
              <a:t>it</a:t>
            </a:r>
            <a:r>
              <a:rPr sz="1575" spc="0" baseline="2600" dirty="0" smtClean="0">
                <a:latin typeface="Calibri"/>
                <a:cs typeface="Calibri"/>
              </a:rPr>
              <a:t>a,</a:t>
            </a:r>
            <a:r>
              <a:rPr sz="1575" spc="-9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Kan</a:t>
            </a:r>
            <a:r>
              <a:rPr sz="1575" spc="-4" baseline="2600" dirty="0" smtClean="0">
                <a:latin typeface="Calibri"/>
                <a:cs typeface="Calibri"/>
              </a:rPr>
              <a:t>s</a:t>
            </a:r>
            <a:r>
              <a:rPr sz="1575" spc="0" baseline="2600" dirty="0" smtClean="0">
                <a:latin typeface="Calibri"/>
                <a:cs typeface="Calibri"/>
              </a:rPr>
              <a:t>as</a:t>
            </a:r>
            <a:endParaRPr sz="1050" dirty="0">
              <a:latin typeface="Calibri"/>
              <a:cs typeface="Calibri"/>
            </a:endParaRPr>
          </a:p>
          <a:p>
            <a:pPr marL="12700" marR="20116">
              <a:lnSpc>
                <a:spcPts val="1260"/>
              </a:lnSpc>
            </a:pPr>
            <a:r>
              <a:rPr sz="1575" spc="0" baseline="2600" dirty="0" smtClean="0">
                <a:latin typeface="Calibri"/>
                <a:cs typeface="Calibri"/>
              </a:rPr>
              <a:t>4</a:t>
            </a:r>
            <a:r>
              <a:rPr sz="1575" spc="4" baseline="2600" dirty="0" smtClean="0">
                <a:latin typeface="Calibri"/>
                <a:cs typeface="Calibri"/>
              </a:rPr>
              <a:t> 198</a:t>
            </a:r>
            <a:r>
              <a:rPr sz="1575" spc="0" baseline="2600" dirty="0" smtClean="0">
                <a:latin typeface="Calibri"/>
                <a:cs typeface="Calibri"/>
              </a:rPr>
              <a:t>0</a:t>
            </a:r>
            <a:r>
              <a:rPr sz="1575" spc="-4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?</a:t>
            </a:r>
            <a:endParaRPr sz="1050" dirty="0">
              <a:latin typeface="Calibri"/>
              <a:cs typeface="Calibri"/>
            </a:endParaRPr>
          </a:p>
          <a:p>
            <a:pPr marL="12700" marR="20116">
              <a:lnSpc>
                <a:spcPts val="1260"/>
              </a:lnSpc>
            </a:pPr>
            <a:r>
              <a:rPr sz="1575" spc="0" baseline="2600" dirty="0" smtClean="0">
                <a:latin typeface="Calibri"/>
                <a:cs typeface="Calibri"/>
              </a:rPr>
              <a:t>3</a:t>
            </a:r>
            <a:r>
              <a:rPr sz="1575" spc="4" baseline="2600" dirty="0" smtClean="0">
                <a:latin typeface="Calibri"/>
                <a:cs typeface="Calibri"/>
              </a:rPr>
              <a:t> 197</a:t>
            </a:r>
            <a:r>
              <a:rPr sz="1575" spc="0" baseline="2600" dirty="0" smtClean="0">
                <a:latin typeface="Calibri"/>
                <a:cs typeface="Calibri"/>
              </a:rPr>
              <a:t>9</a:t>
            </a:r>
            <a:r>
              <a:rPr sz="1575" spc="-4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Au</a:t>
            </a:r>
            <a:r>
              <a:rPr sz="1575" spc="-4" baseline="2600" dirty="0" smtClean="0">
                <a:latin typeface="Calibri"/>
                <a:cs typeface="Calibri"/>
              </a:rPr>
              <a:t>g</a:t>
            </a:r>
            <a:r>
              <a:rPr sz="1575" spc="0" baseline="2600" dirty="0" smtClean="0">
                <a:latin typeface="Calibri"/>
                <a:cs typeface="Calibri"/>
              </a:rPr>
              <a:t>u</a:t>
            </a:r>
            <a:r>
              <a:rPr sz="1575" spc="-9" baseline="2600" dirty="0" smtClean="0">
                <a:latin typeface="Calibri"/>
                <a:cs typeface="Calibri"/>
              </a:rPr>
              <a:t>s</a:t>
            </a:r>
            <a:r>
              <a:rPr sz="1575" spc="0" baseline="2600" dirty="0" smtClean="0">
                <a:latin typeface="Calibri"/>
                <a:cs typeface="Calibri"/>
              </a:rPr>
              <a:t>t</a:t>
            </a:r>
            <a:r>
              <a:rPr sz="1575" spc="-4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Cornell</a:t>
            </a:r>
            <a:r>
              <a:rPr sz="1575" spc="-24" baseline="2600" dirty="0" smtClean="0">
                <a:latin typeface="Calibri"/>
                <a:cs typeface="Calibri"/>
              </a:rPr>
              <a:t> </a:t>
            </a:r>
            <a:r>
              <a:rPr sz="1575" spc="-4" baseline="2600" dirty="0" smtClean="0">
                <a:latin typeface="Calibri"/>
                <a:cs typeface="Calibri"/>
              </a:rPr>
              <a:t>U</a:t>
            </a:r>
            <a:r>
              <a:rPr sz="1575" spc="0" baseline="2600" dirty="0" smtClean="0">
                <a:latin typeface="Calibri"/>
                <a:cs typeface="Calibri"/>
              </a:rPr>
              <a:t>n</a:t>
            </a:r>
            <a:r>
              <a:rPr sz="1575" spc="-4" baseline="2600" dirty="0" smtClean="0">
                <a:latin typeface="Calibri"/>
                <a:cs typeface="Calibri"/>
              </a:rPr>
              <a:t>i</a:t>
            </a:r>
            <a:r>
              <a:rPr sz="1575" spc="0" baseline="2600" dirty="0" smtClean="0">
                <a:latin typeface="Calibri"/>
                <a:cs typeface="Calibri"/>
              </a:rPr>
              <a:t>v</a:t>
            </a:r>
            <a:r>
              <a:rPr sz="1575" spc="4" baseline="2600" dirty="0" smtClean="0">
                <a:latin typeface="Calibri"/>
                <a:cs typeface="Calibri"/>
              </a:rPr>
              <a:t>e</a:t>
            </a:r>
            <a:r>
              <a:rPr sz="1575" spc="0" baseline="2600" dirty="0" smtClean="0">
                <a:latin typeface="Calibri"/>
                <a:cs typeface="Calibri"/>
              </a:rPr>
              <a:t>r</a:t>
            </a:r>
            <a:r>
              <a:rPr sz="1575" spc="-4" baseline="2600" dirty="0" smtClean="0">
                <a:latin typeface="Calibri"/>
                <a:cs typeface="Calibri"/>
              </a:rPr>
              <a:t>s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9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y,</a:t>
            </a:r>
            <a:r>
              <a:rPr sz="1575" spc="-19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4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h</a:t>
            </a:r>
            <a:r>
              <a:rPr sz="1575" spc="-4" baseline="2600" dirty="0" smtClean="0">
                <a:latin typeface="Calibri"/>
                <a:cs typeface="Calibri"/>
              </a:rPr>
              <a:t>a</a:t>
            </a:r>
            <a:r>
              <a:rPr sz="1575" spc="0" baseline="2600" dirty="0" smtClean="0">
                <a:latin typeface="Calibri"/>
                <a:cs typeface="Calibri"/>
              </a:rPr>
              <a:t>c</a:t>
            </a:r>
            <a:r>
              <a:rPr sz="1575" spc="-4" baseline="2600" dirty="0" smtClean="0">
                <a:latin typeface="Calibri"/>
                <a:cs typeface="Calibri"/>
              </a:rPr>
              <a:t>a</a:t>
            </a:r>
            <a:r>
              <a:rPr sz="1575" spc="0" baseline="2600" dirty="0" smtClean="0">
                <a:latin typeface="Calibri"/>
                <a:cs typeface="Calibri"/>
              </a:rPr>
              <a:t>, </a:t>
            </a:r>
            <a:r>
              <a:rPr sz="1575" spc="4" baseline="2600" dirty="0" smtClean="0">
                <a:latin typeface="Calibri"/>
                <a:cs typeface="Calibri"/>
              </a:rPr>
              <a:t>N</a:t>
            </a:r>
            <a:r>
              <a:rPr sz="1575" spc="0" baseline="2600" dirty="0" smtClean="0">
                <a:latin typeface="Calibri"/>
                <a:cs typeface="Calibri"/>
              </a:rPr>
              <a:t>ew</a:t>
            </a:r>
            <a:r>
              <a:rPr sz="1575" spc="-19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York</a:t>
            </a:r>
            <a:endParaRPr sz="1050" dirty="0">
              <a:latin typeface="Calibri"/>
              <a:cs typeface="Calibri"/>
            </a:endParaRPr>
          </a:p>
          <a:p>
            <a:pPr marL="12700" marR="20116">
              <a:lnSpc>
                <a:spcPts val="1260"/>
              </a:lnSpc>
            </a:pPr>
            <a:r>
              <a:rPr sz="1575" spc="0" baseline="2600" dirty="0" smtClean="0">
                <a:latin typeface="Calibri"/>
                <a:cs typeface="Calibri"/>
              </a:rPr>
              <a:t>2</a:t>
            </a:r>
            <a:r>
              <a:rPr sz="1575" spc="4" baseline="2600" dirty="0" smtClean="0">
                <a:latin typeface="Calibri"/>
                <a:cs typeface="Calibri"/>
              </a:rPr>
              <a:t> 197</a:t>
            </a:r>
            <a:r>
              <a:rPr sz="1575" spc="0" baseline="2600" dirty="0" smtClean="0">
                <a:latin typeface="Calibri"/>
                <a:cs typeface="Calibri"/>
              </a:rPr>
              <a:t>8</a:t>
            </a:r>
            <a:r>
              <a:rPr sz="1575" spc="-4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Au</a:t>
            </a:r>
            <a:r>
              <a:rPr sz="1575" spc="-4" baseline="2600" dirty="0" smtClean="0">
                <a:latin typeface="Calibri"/>
                <a:cs typeface="Calibri"/>
              </a:rPr>
              <a:t>g</a:t>
            </a:r>
            <a:r>
              <a:rPr sz="1575" spc="0" baseline="2600" dirty="0" smtClean="0">
                <a:latin typeface="Calibri"/>
                <a:cs typeface="Calibri"/>
              </a:rPr>
              <a:t>u</a:t>
            </a:r>
            <a:r>
              <a:rPr sz="1575" spc="-9" baseline="2600" dirty="0" smtClean="0">
                <a:latin typeface="Calibri"/>
                <a:cs typeface="Calibri"/>
              </a:rPr>
              <a:t>s</a:t>
            </a:r>
            <a:r>
              <a:rPr sz="1575" spc="0" baseline="2600" dirty="0" smtClean="0">
                <a:latin typeface="Calibri"/>
                <a:cs typeface="Calibri"/>
              </a:rPr>
              <a:t>t</a:t>
            </a:r>
            <a:r>
              <a:rPr sz="1575" spc="-4" baseline="2600" dirty="0" smtClean="0">
                <a:latin typeface="Calibri"/>
                <a:cs typeface="Calibri"/>
              </a:rPr>
              <a:t> U</a:t>
            </a:r>
            <a:r>
              <a:rPr sz="1575" spc="0" baseline="2600" dirty="0" smtClean="0">
                <a:latin typeface="Calibri"/>
                <a:cs typeface="Calibri"/>
              </a:rPr>
              <a:t>n</a:t>
            </a:r>
            <a:r>
              <a:rPr sz="1575" spc="-4" baseline="2600" dirty="0" smtClean="0">
                <a:latin typeface="Calibri"/>
                <a:cs typeface="Calibri"/>
              </a:rPr>
              <a:t>i</a:t>
            </a:r>
            <a:r>
              <a:rPr sz="1575" spc="0" baseline="2600" dirty="0" smtClean="0">
                <a:latin typeface="Calibri"/>
                <a:cs typeface="Calibri"/>
              </a:rPr>
              <a:t>v</a:t>
            </a:r>
            <a:r>
              <a:rPr sz="1575" spc="4" baseline="2600" dirty="0" smtClean="0">
                <a:latin typeface="Calibri"/>
                <a:cs typeface="Calibri"/>
              </a:rPr>
              <a:t>e</a:t>
            </a:r>
            <a:r>
              <a:rPr sz="1575" spc="0" baseline="2600" dirty="0" smtClean="0">
                <a:latin typeface="Calibri"/>
                <a:cs typeface="Calibri"/>
              </a:rPr>
              <a:t>r</a:t>
            </a:r>
            <a:r>
              <a:rPr sz="1575" spc="-4" baseline="2600" dirty="0" smtClean="0">
                <a:latin typeface="Calibri"/>
                <a:cs typeface="Calibri"/>
              </a:rPr>
              <a:t>s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9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y</a:t>
            </a:r>
            <a:r>
              <a:rPr sz="1575" spc="-19" baseline="2600" dirty="0" smtClean="0">
                <a:latin typeface="Calibri"/>
                <a:cs typeface="Calibri"/>
              </a:rPr>
              <a:t> </a:t>
            </a:r>
            <a:r>
              <a:rPr sz="1575" spc="-4" baseline="2600" dirty="0" smtClean="0">
                <a:latin typeface="Calibri"/>
                <a:cs typeface="Calibri"/>
              </a:rPr>
              <a:t>o</a:t>
            </a:r>
            <a:r>
              <a:rPr sz="1575" spc="0" baseline="2600" dirty="0" smtClean="0">
                <a:latin typeface="Calibri"/>
                <a:cs typeface="Calibri"/>
              </a:rPr>
              <a:t>f</a:t>
            </a:r>
            <a:r>
              <a:rPr sz="1575" spc="4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M</a:t>
            </a:r>
            <a:r>
              <a:rPr sz="1575" spc="-4" baseline="2600" dirty="0" smtClean="0">
                <a:latin typeface="Calibri"/>
                <a:cs typeface="Calibri"/>
              </a:rPr>
              <a:t>a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4" baseline="2600" dirty="0" smtClean="0">
                <a:latin typeface="Calibri"/>
                <a:cs typeface="Calibri"/>
              </a:rPr>
              <a:t>n</a:t>
            </a:r>
            <a:r>
              <a:rPr sz="1575" spc="0" baseline="2600" dirty="0" smtClean="0">
                <a:latin typeface="Calibri"/>
                <a:cs typeface="Calibri"/>
              </a:rPr>
              <a:t>e, Or</a:t>
            </a:r>
            <a:r>
              <a:rPr sz="1575" spc="-4" baseline="2600" dirty="0" smtClean="0">
                <a:latin typeface="Calibri"/>
                <a:cs typeface="Calibri"/>
              </a:rPr>
              <a:t>o</a:t>
            </a:r>
            <a:r>
              <a:rPr sz="1575" spc="0" baseline="2600" dirty="0" smtClean="0">
                <a:latin typeface="Calibri"/>
                <a:cs typeface="Calibri"/>
              </a:rPr>
              <a:t>n</a:t>
            </a:r>
            <a:r>
              <a:rPr sz="1575" spc="-4" baseline="2600" dirty="0" smtClean="0">
                <a:latin typeface="Calibri"/>
                <a:cs typeface="Calibri"/>
              </a:rPr>
              <a:t>o</a:t>
            </a:r>
            <a:r>
              <a:rPr sz="1575" spc="0" baseline="2600" dirty="0" smtClean="0">
                <a:latin typeface="Calibri"/>
                <a:cs typeface="Calibri"/>
              </a:rPr>
              <a:t>,</a:t>
            </a:r>
            <a:r>
              <a:rPr sz="1575" spc="-9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M</a:t>
            </a:r>
            <a:r>
              <a:rPr sz="1575" spc="-4" baseline="2600" dirty="0" smtClean="0">
                <a:latin typeface="Calibri"/>
                <a:cs typeface="Calibri"/>
              </a:rPr>
              <a:t>a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4" baseline="2600" dirty="0" smtClean="0">
                <a:latin typeface="Calibri"/>
                <a:cs typeface="Calibri"/>
              </a:rPr>
              <a:t>n</a:t>
            </a:r>
            <a:r>
              <a:rPr sz="1575" spc="0" baseline="2600" dirty="0" smtClean="0">
                <a:latin typeface="Calibri"/>
                <a:cs typeface="Calibri"/>
              </a:rPr>
              <a:t>e</a:t>
            </a:r>
            <a:endParaRPr sz="1050" dirty="0">
              <a:latin typeface="Calibri"/>
              <a:cs typeface="Calibri"/>
            </a:endParaRPr>
          </a:p>
          <a:p>
            <a:pPr marL="12700" marR="20116">
              <a:lnSpc>
                <a:spcPts val="1260"/>
              </a:lnSpc>
            </a:pPr>
            <a:r>
              <a:rPr sz="1575" spc="0" baseline="2600" dirty="0" smtClean="0">
                <a:latin typeface="Calibri"/>
                <a:cs typeface="Calibri"/>
              </a:rPr>
              <a:t>1</a:t>
            </a:r>
            <a:r>
              <a:rPr sz="1575" spc="4" baseline="2600" dirty="0" smtClean="0">
                <a:latin typeface="Calibri"/>
                <a:cs typeface="Calibri"/>
              </a:rPr>
              <a:t> 197</a:t>
            </a:r>
            <a:r>
              <a:rPr sz="1575" spc="0" baseline="2600" dirty="0" smtClean="0">
                <a:latin typeface="Calibri"/>
                <a:cs typeface="Calibri"/>
              </a:rPr>
              <a:t>7</a:t>
            </a:r>
            <a:r>
              <a:rPr sz="1575" spc="-4" baseline="2600" dirty="0" smtClean="0">
                <a:latin typeface="Calibri"/>
                <a:cs typeface="Calibri"/>
              </a:rPr>
              <a:t> U</a:t>
            </a:r>
            <a:r>
              <a:rPr sz="1575" spc="0" baseline="2600" dirty="0" smtClean="0">
                <a:latin typeface="Calibri"/>
                <a:cs typeface="Calibri"/>
              </a:rPr>
              <a:t>n</a:t>
            </a:r>
            <a:r>
              <a:rPr sz="1575" spc="-4" baseline="2600" dirty="0" smtClean="0">
                <a:latin typeface="Calibri"/>
                <a:cs typeface="Calibri"/>
              </a:rPr>
              <a:t>i</a:t>
            </a:r>
            <a:r>
              <a:rPr sz="1575" spc="0" baseline="2600" dirty="0" smtClean="0">
                <a:latin typeface="Calibri"/>
                <a:cs typeface="Calibri"/>
              </a:rPr>
              <a:t>v</a:t>
            </a:r>
            <a:r>
              <a:rPr sz="1575" spc="4" baseline="2600" dirty="0" smtClean="0">
                <a:latin typeface="Calibri"/>
                <a:cs typeface="Calibri"/>
              </a:rPr>
              <a:t>e</a:t>
            </a:r>
            <a:r>
              <a:rPr sz="1575" spc="0" baseline="2600" dirty="0" smtClean="0">
                <a:latin typeface="Calibri"/>
                <a:cs typeface="Calibri"/>
              </a:rPr>
              <a:t>r</a:t>
            </a:r>
            <a:r>
              <a:rPr sz="1575" spc="-4" baseline="2600" dirty="0" smtClean="0">
                <a:latin typeface="Calibri"/>
                <a:cs typeface="Calibri"/>
              </a:rPr>
              <a:t>s</a:t>
            </a:r>
            <a:r>
              <a:rPr sz="1575" spc="0" baseline="2600" dirty="0" smtClean="0">
                <a:latin typeface="Calibri"/>
                <a:cs typeface="Calibri"/>
              </a:rPr>
              <a:t>i</a:t>
            </a:r>
            <a:r>
              <a:rPr sz="1575" spc="-9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y</a:t>
            </a:r>
            <a:r>
              <a:rPr sz="1575" spc="-19" baseline="2600" dirty="0" smtClean="0">
                <a:latin typeface="Calibri"/>
                <a:cs typeface="Calibri"/>
              </a:rPr>
              <a:t> </a:t>
            </a:r>
            <a:r>
              <a:rPr sz="1575" spc="-4" baseline="2600" dirty="0" smtClean="0">
                <a:latin typeface="Calibri"/>
                <a:cs typeface="Calibri"/>
              </a:rPr>
              <a:t>o</a:t>
            </a:r>
            <a:r>
              <a:rPr sz="1575" spc="0" baseline="2600" dirty="0" smtClean="0">
                <a:latin typeface="Calibri"/>
                <a:cs typeface="Calibri"/>
              </a:rPr>
              <a:t>f</a:t>
            </a:r>
            <a:r>
              <a:rPr sz="1575" spc="-4" baseline="2600" dirty="0" smtClean="0">
                <a:latin typeface="Calibri"/>
                <a:cs typeface="Calibri"/>
              </a:rPr>
              <a:t> W</a:t>
            </a:r>
            <a:r>
              <a:rPr sz="1575" spc="0" baseline="2600" dirty="0" smtClean="0">
                <a:latin typeface="Calibri"/>
                <a:cs typeface="Calibri"/>
              </a:rPr>
              <a:t>a</a:t>
            </a:r>
            <a:r>
              <a:rPr sz="1575" spc="-4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e</a:t>
            </a:r>
            <a:r>
              <a:rPr sz="1575" spc="4" baseline="2600" dirty="0" smtClean="0">
                <a:latin typeface="Calibri"/>
                <a:cs typeface="Calibri"/>
              </a:rPr>
              <a:t>r</a:t>
            </a:r>
            <a:r>
              <a:rPr sz="1575" spc="0" baseline="2600" dirty="0" smtClean="0">
                <a:latin typeface="Calibri"/>
                <a:cs typeface="Calibri"/>
              </a:rPr>
              <a:t>l</a:t>
            </a:r>
            <a:r>
              <a:rPr sz="1575" spc="-4" baseline="2600" dirty="0" smtClean="0">
                <a:latin typeface="Calibri"/>
                <a:cs typeface="Calibri"/>
              </a:rPr>
              <a:t>oo</a:t>
            </a:r>
            <a:r>
              <a:rPr sz="1575" spc="0" baseline="2600" dirty="0" smtClean="0">
                <a:latin typeface="Calibri"/>
                <a:cs typeface="Calibri"/>
              </a:rPr>
              <a:t>,</a:t>
            </a:r>
            <a:r>
              <a:rPr sz="1575" spc="-19" baseline="2600" dirty="0" smtClean="0">
                <a:latin typeface="Calibri"/>
                <a:cs typeface="Calibri"/>
              </a:rPr>
              <a:t> </a:t>
            </a:r>
            <a:r>
              <a:rPr sz="1575" spc="-4" baseline="2600" dirty="0" smtClean="0">
                <a:latin typeface="Calibri"/>
                <a:cs typeface="Calibri"/>
              </a:rPr>
              <a:t>W</a:t>
            </a:r>
            <a:r>
              <a:rPr sz="1575" spc="0" baseline="2600" dirty="0" smtClean="0">
                <a:latin typeface="Calibri"/>
                <a:cs typeface="Calibri"/>
              </a:rPr>
              <a:t>a</a:t>
            </a:r>
            <a:r>
              <a:rPr sz="1575" spc="-4" baseline="2600" dirty="0" smtClean="0">
                <a:latin typeface="Calibri"/>
                <a:cs typeface="Calibri"/>
              </a:rPr>
              <a:t>t</a:t>
            </a:r>
            <a:r>
              <a:rPr sz="1575" spc="0" baseline="2600" dirty="0" smtClean="0">
                <a:latin typeface="Calibri"/>
                <a:cs typeface="Calibri"/>
              </a:rPr>
              <a:t>e</a:t>
            </a:r>
            <a:r>
              <a:rPr sz="1575" spc="4" baseline="2600" dirty="0" smtClean="0">
                <a:latin typeface="Calibri"/>
                <a:cs typeface="Calibri"/>
              </a:rPr>
              <a:t>r</a:t>
            </a:r>
            <a:r>
              <a:rPr sz="1575" spc="0" baseline="2600" dirty="0" smtClean="0">
                <a:latin typeface="Calibri"/>
                <a:cs typeface="Calibri"/>
              </a:rPr>
              <a:t>l</a:t>
            </a:r>
            <a:r>
              <a:rPr sz="1575" spc="-4" baseline="2600" dirty="0" smtClean="0">
                <a:latin typeface="Calibri"/>
                <a:cs typeface="Calibri"/>
              </a:rPr>
              <a:t>oo</a:t>
            </a:r>
            <a:r>
              <a:rPr sz="1575" spc="0" baseline="2600" dirty="0" smtClean="0">
                <a:latin typeface="Calibri"/>
                <a:cs typeface="Calibri"/>
              </a:rPr>
              <a:t>,</a:t>
            </a:r>
            <a:r>
              <a:rPr sz="1575" spc="-19" baseline="2600" dirty="0" smtClean="0">
                <a:latin typeface="Calibri"/>
                <a:cs typeface="Calibri"/>
              </a:rPr>
              <a:t> </a:t>
            </a:r>
            <a:r>
              <a:rPr sz="1575" spc="0" baseline="2600" dirty="0" smtClean="0">
                <a:latin typeface="Calibri"/>
                <a:cs typeface="Calibri"/>
              </a:rPr>
              <a:t>O</a:t>
            </a:r>
            <a:r>
              <a:rPr sz="1575" spc="-4" baseline="2600" dirty="0" smtClean="0">
                <a:latin typeface="Calibri"/>
                <a:cs typeface="Calibri"/>
              </a:rPr>
              <a:t>nt</a:t>
            </a:r>
            <a:r>
              <a:rPr sz="1575" spc="0" baseline="2600" dirty="0" smtClean="0">
                <a:latin typeface="Calibri"/>
                <a:cs typeface="Calibri"/>
              </a:rPr>
              <a:t>ario</a:t>
            </a:r>
            <a:endParaRPr sz="105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14" y="761999"/>
            <a:ext cx="7749886" cy="5246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18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6"/>
          <p:cNvSpPr txBox="1"/>
          <p:nvPr/>
        </p:nvSpPr>
        <p:spPr>
          <a:xfrm>
            <a:off x="535940" y="726719"/>
            <a:ext cx="3156459" cy="4326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4800" b="1" spc="0" baseline="3413" dirty="0" smtClean="0">
                <a:latin typeface="Calibri"/>
                <a:cs typeface="Calibri"/>
              </a:rPr>
              <a:t>Back</a:t>
            </a:r>
            <a:r>
              <a:rPr sz="4800" b="1" spc="-14" baseline="3413" dirty="0" smtClean="0">
                <a:latin typeface="Calibri"/>
                <a:cs typeface="Calibri"/>
              </a:rPr>
              <a:t> </a:t>
            </a:r>
            <a:r>
              <a:rPr sz="4800" b="1" spc="-29" baseline="3413" dirty="0" smtClean="0">
                <a:latin typeface="Calibri"/>
                <a:cs typeface="Calibri"/>
              </a:rPr>
              <a:t>t</a:t>
            </a:r>
            <a:r>
              <a:rPr sz="4800" b="1" spc="0" baseline="3413" dirty="0" smtClean="0">
                <a:latin typeface="Calibri"/>
                <a:cs typeface="Calibri"/>
              </a:rPr>
              <a:t>o b</a:t>
            </a:r>
            <a:r>
              <a:rPr sz="4800" b="1" spc="-14" baseline="3413" dirty="0" smtClean="0">
                <a:latin typeface="Calibri"/>
                <a:cs typeface="Calibri"/>
              </a:rPr>
              <a:t>u</a:t>
            </a:r>
            <a:r>
              <a:rPr sz="4800" b="1" spc="0" baseline="3413" dirty="0" smtClean="0">
                <a:latin typeface="Calibri"/>
                <a:cs typeface="Calibri"/>
              </a:rPr>
              <a:t>siness…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22452" y="1195197"/>
            <a:ext cx="4650460" cy="60528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829687">
              <a:lnSpc>
                <a:spcPts val="2545"/>
              </a:lnSpc>
              <a:spcBef>
                <a:spcPts val="127"/>
              </a:spcBef>
            </a:pPr>
            <a:r>
              <a:rPr sz="3600" b="1" i="1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Fix</a:t>
            </a:r>
            <a:r>
              <a:rPr sz="3600" b="1" i="1" spc="-9" baseline="3413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b="1" i="1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3600" b="1" i="1" spc="-9" baseline="3413" dirty="0" smtClean="0">
                <a:solidFill>
                  <a:srgbClr val="FF0000"/>
                </a:solidFill>
                <a:latin typeface="Calibri"/>
                <a:cs typeface="Calibri"/>
              </a:rPr>
              <a:t>h</a:t>
            </a:r>
            <a:r>
              <a:rPr sz="3600" b="1" i="1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e GRID</a:t>
            </a:r>
            <a:r>
              <a:rPr sz="3600" b="1" i="1" spc="0" baseline="3413" dirty="0" smtClean="0">
                <a:solidFill>
                  <a:srgbClr val="FF0000"/>
                </a:solidFill>
                <a:latin typeface="Calibri"/>
                <a:cs typeface="Calibri"/>
              </a:rPr>
              <a:t>…</a:t>
            </a:r>
            <a:endParaRPr lang="en-US" sz="3600" b="1" i="1" spc="0" baseline="3413" dirty="0" smtClean="0">
              <a:solidFill>
                <a:srgbClr val="FF0000"/>
              </a:solidFill>
              <a:latin typeface="Calibri"/>
              <a:cs typeface="Calibri"/>
            </a:endParaRPr>
          </a:p>
          <a:p>
            <a:pPr marL="2829687">
              <a:lnSpc>
                <a:spcPts val="2545"/>
              </a:lnSpc>
              <a:spcBef>
                <a:spcPts val="127"/>
              </a:spcBef>
            </a:pPr>
            <a:endParaRPr sz="2400" dirty="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22452" y="1820950"/>
            <a:ext cx="7089907" cy="10746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69900" indent="-457200">
              <a:lnSpc>
                <a:spcPts val="1935"/>
              </a:lnSpc>
              <a:spcBef>
                <a:spcPts val="96"/>
              </a:spcBef>
              <a:buFont typeface="Arial" pitchFamily="34" charset="0"/>
              <a:buChar char="•"/>
            </a:pPr>
            <a:r>
              <a:rPr lang="en-US" sz="2700" i="1" u="sng" spc="9" baseline="3034" dirty="0" smtClean="0">
                <a:latin typeface="Calibri"/>
                <a:cs typeface="Calibri"/>
              </a:rPr>
              <a:t>Tonight:</a:t>
            </a:r>
            <a:r>
              <a:rPr lang="en-US" sz="2700" spc="9" dirty="0" smtClean="0">
                <a:latin typeface="Calibri"/>
                <a:cs typeface="Calibri"/>
              </a:rPr>
              <a:t>  </a:t>
            </a:r>
            <a:r>
              <a:rPr lang="en-US" spc="9" dirty="0" smtClean="0">
                <a:latin typeface="Calibri"/>
                <a:cs typeface="Calibri"/>
              </a:rPr>
              <a:t>18:00-21:00</a:t>
            </a:r>
            <a:r>
              <a:rPr lang="en-US" sz="2700" spc="9" dirty="0" smtClean="0">
                <a:latin typeface="Calibri"/>
                <a:cs typeface="Calibri"/>
              </a:rPr>
              <a:t>  - </a:t>
            </a:r>
            <a:r>
              <a:rPr lang="en-US" spc="9" dirty="0" smtClean="0">
                <a:latin typeface="Calibri"/>
                <a:cs typeface="Calibri"/>
              </a:rPr>
              <a:t>The </a:t>
            </a:r>
            <a:r>
              <a:rPr lang="en-US" b="1" spc="9" dirty="0" smtClean="0">
                <a:latin typeface="Calibri"/>
                <a:cs typeface="Calibri"/>
              </a:rPr>
              <a:t>Gala Reception and Dinner Banquet</a:t>
            </a:r>
            <a:br>
              <a:rPr lang="en-US" b="1" spc="9" dirty="0" smtClean="0">
                <a:latin typeface="Calibri"/>
                <a:cs typeface="Calibri"/>
              </a:rPr>
            </a:br>
            <a:r>
              <a:rPr lang="en-US" b="1" spc="9" dirty="0" smtClean="0">
                <a:latin typeface="Calibri"/>
                <a:cs typeface="Calibri"/>
              </a:rPr>
              <a:t>Moved to </a:t>
            </a:r>
            <a:r>
              <a:rPr lang="en-US" b="1" u="sng" spc="9" dirty="0" smtClean="0">
                <a:latin typeface="Calibri"/>
                <a:cs typeface="Calibri"/>
              </a:rPr>
              <a:t>Smith Technology Center </a:t>
            </a:r>
            <a:r>
              <a:rPr lang="en-US" b="1" spc="9" dirty="0" smtClean="0">
                <a:latin typeface="Calibri"/>
                <a:cs typeface="Calibri"/>
              </a:rPr>
              <a:t>foyer (#53 on the Campus Map)</a:t>
            </a:r>
          </a:p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lang="en-US" sz="1200" b="1" spc="9" dirty="0">
                <a:latin typeface="Calibri"/>
                <a:cs typeface="Calibri"/>
              </a:rPr>
              <a:t> </a:t>
            </a:r>
            <a:r>
              <a:rPr lang="en-US" sz="1200" b="1" spc="9" dirty="0" smtClean="0">
                <a:latin typeface="Calibri"/>
                <a:cs typeface="Calibri"/>
              </a:rPr>
              <a:t>           </a:t>
            </a:r>
            <a:r>
              <a:rPr lang="en-US" sz="1600" b="1" spc="9" dirty="0" smtClean="0">
                <a:latin typeface="Calibri"/>
                <a:cs typeface="Calibri"/>
              </a:rPr>
              <a:t> </a:t>
            </a:r>
            <a:r>
              <a:rPr lang="en-US" sz="1600" b="1" i="1" u="sng" spc="9" dirty="0" smtClean="0">
                <a:solidFill>
                  <a:srgbClr val="FF0000"/>
                </a:solidFill>
                <a:latin typeface="Calibri"/>
                <a:cs typeface="Calibri"/>
              </a:rPr>
              <a:t>Need to drive there</a:t>
            </a:r>
            <a:r>
              <a:rPr lang="en-US" sz="1600" b="1" spc="9" dirty="0" smtClean="0">
                <a:solidFill>
                  <a:srgbClr val="FF0000"/>
                </a:solidFill>
                <a:latin typeface="Calibri"/>
                <a:cs typeface="Calibri"/>
              </a:rPr>
              <a:t>, campus construction has eliminated the option to  walk. </a:t>
            </a:r>
            <a:br>
              <a:rPr lang="en-US" sz="1600" b="1" spc="9" dirty="0" smtClean="0">
                <a:solidFill>
                  <a:srgbClr val="FF0000"/>
                </a:solidFill>
                <a:latin typeface="Calibri"/>
                <a:cs typeface="Calibri"/>
              </a:rPr>
            </a:br>
            <a:r>
              <a:rPr lang="en-US" sz="1600" b="1" spc="9" dirty="0" smtClean="0">
                <a:solidFill>
                  <a:srgbClr val="FF0000"/>
                </a:solidFill>
                <a:latin typeface="Calibri"/>
                <a:cs typeface="Calibri"/>
              </a:rPr>
              <a:t>          Follow the crowd.</a:t>
            </a:r>
            <a:endParaRPr sz="1600" b="1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35940" y="2356032"/>
            <a:ext cx="13970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endParaRPr sz="1800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35940" y="3941246"/>
            <a:ext cx="139700" cy="528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</a:pPr>
            <a:endParaRPr sz="1800" dirty="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87663" y="3276600"/>
            <a:ext cx="5809471" cy="4323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98500" indent="-685800">
              <a:lnSpc>
                <a:spcPts val="3360"/>
              </a:lnSpc>
              <a:spcBef>
                <a:spcPts val="168"/>
              </a:spcBef>
              <a:buFont typeface="Arial" pitchFamily="34" charset="0"/>
              <a:buChar char="•"/>
            </a:pPr>
            <a:r>
              <a:rPr lang="en-US" sz="4800" b="1" baseline="3413" dirty="0" smtClean="0">
                <a:latin typeface="Calibri"/>
                <a:cs typeface="Calibri"/>
              </a:rPr>
              <a:t>McNeil Hall Dorm,</a:t>
            </a:r>
            <a:r>
              <a:rPr lang="en-US" sz="4800" b="1" dirty="0" smtClean="0">
                <a:latin typeface="Calibri"/>
                <a:cs typeface="Calibri"/>
              </a:rPr>
              <a:t> </a:t>
            </a:r>
            <a:r>
              <a:rPr lang="en-US" sz="3200" b="1" dirty="0" smtClean="0">
                <a:latin typeface="Calibri"/>
                <a:cs typeface="Calibri"/>
              </a:rPr>
              <a:t>room 6202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5940" y="5526568"/>
            <a:ext cx="139852" cy="2543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endParaRPr sz="18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36062" y="3851914"/>
            <a:ext cx="7404515" cy="5285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1935"/>
              </a:lnSpc>
              <a:spcBef>
                <a:spcPts val="96"/>
              </a:spcBef>
            </a:pPr>
            <a:r>
              <a:rPr lang="en-US" sz="4000" b="1" spc="-44" baseline="3034" dirty="0" smtClean="0">
                <a:latin typeface="Calibri"/>
                <a:cs typeface="Calibri"/>
              </a:rPr>
              <a:t>The</a:t>
            </a:r>
            <a:r>
              <a:rPr lang="en-US" sz="4000" b="1" spc="-44" dirty="0" smtClean="0">
                <a:latin typeface="Calibri"/>
                <a:cs typeface="Calibri"/>
              </a:rPr>
              <a:t> </a:t>
            </a:r>
            <a:r>
              <a:rPr lang="en-US" sz="2700" b="1" spc="-44" dirty="0" smtClean="0">
                <a:latin typeface="Calibri"/>
                <a:cs typeface="Calibri"/>
              </a:rPr>
              <a:t>VM Workshop ‘Hospitality Suite’.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307456" y="6077813"/>
            <a:ext cx="344245" cy="2654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35"/>
              </a:lnSpc>
              <a:spcBef>
                <a:spcPts val="101"/>
              </a:spcBef>
            </a:pPr>
            <a:endParaRPr sz="1200" dirty="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93140" y="6089243"/>
            <a:ext cx="432250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endParaRPr sz="1800" dirty="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643753" y="6089243"/>
            <a:ext cx="2023533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endParaRPr sz="1800" dirty="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84268" y="1590928"/>
            <a:ext cx="5372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10" name="object 10"/>
          <p:cNvSpPr txBox="1"/>
          <p:nvPr/>
        </p:nvSpPr>
        <p:spPr>
          <a:xfrm>
            <a:off x="1747495" y="1590928"/>
            <a:ext cx="5166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9" name="object 9"/>
          <p:cNvSpPr txBox="1"/>
          <p:nvPr/>
        </p:nvSpPr>
        <p:spPr>
          <a:xfrm>
            <a:off x="2599538" y="1590928"/>
            <a:ext cx="5115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8" name="object 8"/>
          <p:cNvSpPr txBox="1"/>
          <p:nvPr/>
        </p:nvSpPr>
        <p:spPr>
          <a:xfrm>
            <a:off x="3085846" y="1590928"/>
            <a:ext cx="5085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7" name="object 7"/>
          <p:cNvSpPr txBox="1"/>
          <p:nvPr/>
        </p:nvSpPr>
        <p:spPr>
          <a:xfrm>
            <a:off x="3402553" y="1590928"/>
            <a:ext cx="5258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6" name="object 6"/>
          <p:cNvSpPr txBox="1"/>
          <p:nvPr/>
        </p:nvSpPr>
        <p:spPr>
          <a:xfrm>
            <a:off x="3942535" y="1590928"/>
            <a:ext cx="5323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5" name="object 5"/>
          <p:cNvSpPr txBox="1"/>
          <p:nvPr/>
        </p:nvSpPr>
        <p:spPr>
          <a:xfrm>
            <a:off x="4236430" y="1590928"/>
            <a:ext cx="5332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4" name="object 4"/>
          <p:cNvSpPr txBox="1"/>
          <p:nvPr/>
        </p:nvSpPr>
        <p:spPr>
          <a:xfrm>
            <a:off x="4950497" y="1590928"/>
            <a:ext cx="5111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3" name="object 3"/>
          <p:cNvSpPr txBox="1"/>
          <p:nvPr/>
        </p:nvSpPr>
        <p:spPr>
          <a:xfrm>
            <a:off x="1322551" y="2414270"/>
            <a:ext cx="5323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2" name="object 2"/>
          <p:cNvSpPr txBox="1"/>
          <p:nvPr/>
        </p:nvSpPr>
        <p:spPr>
          <a:xfrm>
            <a:off x="2080921" y="2414270"/>
            <a:ext cx="5085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2462911" y="499389"/>
            <a:ext cx="4129852" cy="103146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3770"/>
              </a:lnSpc>
              <a:spcBef>
                <a:spcPts val="188"/>
              </a:spcBef>
            </a:pPr>
            <a:r>
              <a:rPr sz="5400" b="1" u="heavy" spc="0" baseline="3034" dirty="0" smtClean="0">
                <a:latin typeface="Calibri"/>
                <a:cs typeface="Calibri"/>
              </a:rPr>
              <a:t>2014</a:t>
            </a:r>
            <a:r>
              <a:rPr sz="5400" b="1" spc="0" baseline="3034" dirty="0" smtClean="0">
                <a:latin typeface="Calibri"/>
                <a:cs typeface="Calibri"/>
              </a:rPr>
              <a:t> VM </a:t>
            </a:r>
            <a:r>
              <a:rPr sz="5400" b="1" spc="-150" baseline="3034" dirty="0" smtClean="0">
                <a:latin typeface="Calibri"/>
                <a:cs typeface="Calibri"/>
              </a:rPr>
              <a:t>W</a:t>
            </a:r>
            <a:r>
              <a:rPr sz="5400" b="1" spc="0" baseline="3034" dirty="0" smtClean="0">
                <a:latin typeface="Calibri"/>
                <a:cs typeface="Calibri"/>
              </a:rPr>
              <a:t>or</a:t>
            </a:r>
            <a:r>
              <a:rPr sz="5400" b="1" spc="-25" baseline="3034" dirty="0" smtClean="0">
                <a:latin typeface="Calibri"/>
                <a:cs typeface="Calibri"/>
              </a:rPr>
              <a:t>k</a:t>
            </a:r>
            <a:r>
              <a:rPr sz="5400" b="1" spc="0" baseline="3034" dirty="0" smtClean="0">
                <a:latin typeface="Calibri"/>
                <a:cs typeface="Calibri"/>
              </a:rPr>
              <a:t>shop…</a:t>
            </a:r>
            <a:endParaRPr sz="3600" dirty="0">
              <a:latin typeface="Calibri"/>
              <a:cs typeface="Calibri"/>
            </a:endParaRPr>
          </a:p>
          <a:p>
            <a:pPr marL="549656" marR="585497" algn="ctr">
              <a:lnSpc>
                <a:spcPts val="4320"/>
              </a:lnSpc>
              <a:spcBef>
                <a:spcPts val="27"/>
              </a:spcBef>
            </a:pPr>
            <a:r>
              <a:rPr sz="5400" b="1" i="1" spc="0" baseline="1517" dirty="0" smtClean="0">
                <a:latin typeface="Calibri"/>
                <a:cs typeface="Calibri"/>
              </a:rPr>
              <a:t>Where</a:t>
            </a:r>
            <a:r>
              <a:rPr sz="5400" b="1" i="1" spc="-14" baseline="1517" dirty="0" smtClean="0">
                <a:latin typeface="Calibri"/>
                <a:cs typeface="Calibri"/>
              </a:rPr>
              <a:t> </a:t>
            </a:r>
            <a:r>
              <a:rPr sz="5400" b="1" i="1" spc="-34" baseline="1517" dirty="0" smtClean="0">
                <a:latin typeface="Calibri"/>
                <a:cs typeface="Calibri"/>
              </a:rPr>
              <a:t>t</a:t>
            </a:r>
            <a:r>
              <a:rPr sz="5400" b="1" i="1" spc="0" baseline="1517" dirty="0" smtClean="0">
                <a:latin typeface="Calibri"/>
                <a:cs typeface="Calibri"/>
              </a:rPr>
              <a:t>o n</a:t>
            </a:r>
            <a:r>
              <a:rPr sz="5400" b="1" i="1" spc="-89" baseline="1517" dirty="0" smtClean="0">
                <a:latin typeface="Calibri"/>
                <a:cs typeface="Calibri"/>
              </a:rPr>
              <a:t>e</a:t>
            </a:r>
            <a:r>
              <a:rPr sz="5400" b="1" i="1" spc="0" baseline="1517" dirty="0" smtClean="0">
                <a:latin typeface="Calibri"/>
                <a:cs typeface="Calibri"/>
              </a:rPr>
              <a:t>xt?</a:t>
            </a:r>
            <a:endParaRPr sz="36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5660" y="2102485"/>
            <a:ext cx="7655458" cy="10837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lang="en-US" sz="2800" b="1" spc="0" baseline="3034" dirty="0" smtClean="0">
                <a:latin typeface="Calibri"/>
                <a:cs typeface="Calibri"/>
              </a:rPr>
              <a:t>We will record</a:t>
            </a:r>
            <a:r>
              <a:rPr lang="en-US" sz="2800" b="1" spc="0" dirty="0" smtClean="0">
                <a:latin typeface="Calibri"/>
                <a:cs typeface="Calibri"/>
              </a:rPr>
              <a:t> </a:t>
            </a:r>
            <a:r>
              <a:rPr lang="en-US" b="1" spc="0" dirty="0" smtClean="0">
                <a:latin typeface="Calibri"/>
                <a:cs typeface="Calibri"/>
              </a:rPr>
              <a:t>your opinions for the 2014 VM Workshop site at the Closing </a:t>
            </a:r>
            <a:r>
              <a:rPr lang="en-US" b="1" dirty="0">
                <a:latin typeface="Calibri"/>
                <a:cs typeface="Calibri"/>
              </a:rPr>
              <a:t>S</a:t>
            </a:r>
            <a:r>
              <a:rPr lang="en-US" b="1" spc="0" dirty="0" smtClean="0">
                <a:latin typeface="Calibri"/>
                <a:cs typeface="Calibri"/>
              </a:rPr>
              <a:t>ession on Saturday.</a:t>
            </a:r>
          </a:p>
          <a:p>
            <a:pPr marL="12700">
              <a:lnSpc>
                <a:spcPts val="1935"/>
              </a:lnSpc>
              <a:spcBef>
                <a:spcPts val="96"/>
              </a:spcBef>
            </a:pPr>
            <a:endParaRPr lang="en-US" sz="2800" b="1" baseline="1517" dirty="0">
              <a:latin typeface="Calibri"/>
              <a:cs typeface="Calibri"/>
            </a:endParaRPr>
          </a:p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lang="en-US" sz="2800" b="1" spc="-69" baseline="1517" dirty="0" smtClean="0">
                <a:latin typeface="Calibri"/>
                <a:cs typeface="Calibri"/>
              </a:rPr>
              <a:t>Possibl</a:t>
            </a:r>
            <a:r>
              <a:rPr lang="en-US" sz="2800" b="1" spc="-69" baseline="1517" dirty="0" smtClean="0">
                <a:latin typeface="Calibri"/>
                <a:cs typeface="Calibri"/>
              </a:rPr>
              <a:t>e </a:t>
            </a:r>
            <a:r>
              <a:rPr lang="en-US" b="1" spc="-69" dirty="0" smtClean="0">
                <a:latin typeface="Calibri"/>
                <a:cs typeface="Calibri"/>
              </a:rPr>
              <a:t>locations include </a:t>
            </a:r>
            <a:r>
              <a:rPr sz="2800" b="1" spc="4" baseline="1517" dirty="0" smtClean="0">
                <a:latin typeface="Calibri"/>
                <a:cs typeface="Calibri"/>
              </a:rPr>
              <a:t>un</a:t>
            </a:r>
            <a:r>
              <a:rPr sz="2800" b="1" spc="0" baseline="1517" dirty="0" smtClean="0">
                <a:latin typeface="Calibri"/>
                <a:cs typeface="Calibri"/>
              </a:rPr>
              <a:t>i</a:t>
            </a:r>
            <a:r>
              <a:rPr sz="2800" b="1" spc="-9" baseline="1517" dirty="0" smtClean="0">
                <a:latin typeface="Calibri"/>
                <a:cs typeface="Calibri"/>
              </a:rPr>
              <a:t>v</a:t>
            </a:r>
            <a:r>
              <a:rPr sz="2800" b="1" spc="-4" baseline="1517" dirty="0" smtClean="0">
                <a:latin typeface="Calibri"/>
                <a:cs typeface="Calibri"/>
              </a:rPr>
              <a:t>e</a:t>
            </a:r>
            <a:r>
              <a:rPr sz="2800" b="1" spc="-29" baseline="1517" dirty="0" smtClean="0">
                <a:latin typeface="Calibri"/>
                <a:cs typeface="Calibri"/>
              </a:rPr>
              <a:t>r</a:t>
            </a:r>
            <a:r>
              <a:rPr sz="2800" b="1" spc="0" baseline="1517" dirty="0" smtClean="0">
                <a:latin typeface="Calibri"/>
                <a:cs typeface="Calibri"/>
              </a:rPr>
              <a:t>s</a:t>
            </a:r>
            <a:r>
              <a:rPr sz="2800" b="1" spc="-9" baseline="1517" dirty="0" smtClean="0">
                <a:latin typeface="Calibri"/>
                <a:cs typeface="Calibri"/>
              </a:rPr>
              <a:t>i</a:t>
            </a:r>
            <a:r>
              <a:rPr sz="2800" b="1" spc="0" baseline="1517" dirty="0" smtClean="0">
                <a:latin typeface="Calibri"/>
                <a:cs typeface="Calibri"/>
              </a:rPr>
              <a:t>ties</a:t>
            </a:r>
            <a:r>
              <a:rPr sz="2800" b="1" spc="-14" baseline="1517" dirty="0" smtClean="0">
                <a:latin typeface="Calibri"/>
                <a:cs typeface="Calibri"/>
              </a:rPr>
              <a:t> </a:t>
            </a:r>
            <a:r>
              <a:rPr sz="2800" b="1" spc="0" baseline="1517" dirty="0" smtClean="0">
                <a:latin typeface="Calibri"/>
                <a:cs typeface="Calibri"/>
              </a:rPr>
              <a:t>in the</a:t>
            </a:r>
            <a:r>
              <a:rPr sz="2800" b="1" spc="-34" baseline="1517" dirty="0" smtClean="0">
                <a:latin typeface="Calibri"/>
                <a:cs typeface="Calibri"/>
              </a:rPr>
              <a:t> </a:t>
            </a:r>
            <a:r>
              <a:rPr sz="2800" b="1" spc="0" baseline="1517" dirty="0" smtClean="0">
                <a:latin typeface="Calibri"/>
                <a:cs typeface="Calibri"/>
              </a:rPr>
              <a:t>a</a:t>
            </a:r>
            <a:r>
              <a:rPr sz="2800" b="1" spc="-29" baseline="1517" dirty="0" smtClean="0">
                <a:latin typeface="Calibri"/>
                <a:cs typeface="Calibri"/>
              </a:rPr>
              <a:t>r</a:t>
            </a:r>
            <a:r>
              <a:rPr sz="2800" b="1" spc="4" baseline="1517" dirty="0" smtClean="0">
                <a:latin typeface="Calibri"/>
                <a:cs typeface="Calibri"/>
              </a:rPr>
              <a:t>e</a:t>
            </a:r>
            <a:r>
              <a:rPr sz="2800" b="1" spc="0" baseline="1517" dirty="0" smtClean="0">
                <a:latin typeface="Calibri"/>
                <a:cs typeface="Calibri"/>
              </a:rPr>
              <a:t>as </a:t>
            </a:r>
            <a:r>
              <a:rPr sz="2800" b="1" spc="4" baseline="1517" dirty="0" smtClean="0">
                <a:latin typeface="Calibri"/>
                <a:cs typeface="Calibri"/>
              </a:rPr>
              <a:t>o</a:t>
            </a:r>
            <a:r>
              <a:rPr sz="2800" b="1" spc="0" baseline="1517" dirty="0" smtClean="0">
                <a:latin typeface="Calibri"/>
                <a:cs typeface="Calibri"/>
              </a:rPr>
              <a:t>f: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0972" y="3186230"/>
            <a:ext cx="7368946" cy="136552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69900" indent="-457200">
              <a:lnSpc>
                <a:spcPts val="1935"/>
              </a:lnSpc>
              <a:spcBef>
                <a:spcPts val="96"/>
              </a:spcBef>
              <a:buFont typeface="Arial" pitchFamily="34" charset="0"/>
              <a:buChar char="•"/>
            </a:pPr>
            <a:r>
              <a:rPr sz="2700" b="1" spc="4" baseline="3034" dirty="0" smtClean="0">
                <a:latin typeface="Calibri"/>
                <a:cs typeface="Calibri"/>
              </a:rPr>
              <a:t>Ge</a:t>
            </a:r>
            <a:r>
              <a:rPr sz="2700" b="1" spc="0" baseline="3034" dirty="0" smtClean="0">
                <a:latin typeface="Calibri"/>
                <a:cs typeface="Calibri"/>
              </a:rPr>
              <a:t>o</a:t>
            </a:r>
            <a:r>
              <a:rPr sz="2700" b="1" spc="-25" baseline="3034" dirty="0" smtClean="0">
                <a:latin typeface="Calibri"/>
                <a:cs typeface="Calibri"/>
              </a:rPr>
              <a:t>rg</a:t>
            </a:r>
            <a:r>
              <a:rPr sz="2700" b="1" spc="0" baseline="3034" dirty="0" smtClean="0">
                <a:latin typeface="Calibri"/>
                <a:cs typeface="Calibri"/>
              </a:rPr>
              <a:t>e</a:t>
            </a:r>
            <a:r>
              <a:rPr sz="2700" b="1" spc="-1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Mason</a:t>
            </a:r>
            <a:r>
              <a:rPr sz="2700" b="1" spc="-1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U</a:t>
            </a:r>
            <a:r>
              <a:rPr sz="2700" b="1" spc="4" baseline="3034" dirty="0" smtClean="0">
                <a:latin typeface="Calibri"/>
                <a:cs typeface="Calibri"/>
              </a:rPr>
              <a:t>n</a:t>
            </a:r>
            <a:r>
              <a:rPr sz="2700" b="1" spc="0" baseline="3034" dirty="0" smtClean="0">
                <a:latin typeface="Calibri"/>
                <a:cs typeface="Calibri"/>
              </a:rPr>
              <a:t>i</a:t>
            </a:r>
            <a:r>
              <a:rPr sz="2700" b="1" spc="-9" baseline="3034" dirty="0" smtClean="0">
                <a:latin typeface="Calibri"/>
                <a:cs typeface="Calibri"/>
              </a:rPr>
              <a:t>v</a:t>
            </a:r>
            <a:r>
              <a:rPr sz="2700" b="1" spc="4" baseline="3034" dirty="0" smtClean="0">
                <a:latin typeface="Calibri"/>
                <a:cs typeface="Calibri"/>
              </a:rPr>
              <a:t>e</a:t>
            </a:r>
            <a:r>
              <a:rPr sz="2700" b="1" spc="-29" baseline="3034" dirty="0" smtClean="0">
                <a:latin typeface="Calibri"/>
                <a:cs typeface="Calibri"/>
              </a:rPr>
              <a:t>r</a:t>
            </a:r>
            <a:r>
              <a:rPr sz="2700" b="1" spc="0" baseline="3034" dirty="0" smtClean="0">
                <a:latin typeface="Calibri"/>
                <a:cs typeface="Calibri"/>
              </a:rPr>
              <a:t>sit</a:t>
            </a:r>
            <a:r>
              <a:rPr sz="2700" b="1" spc="-119" baseline="3034" dirty="0" smtClean="0">
                <a:latin typeface="Calibri"/>
                <a:cs typeface="Calibri"/>
              </a:rPr>
              <a:t>y</a:t>
            </a:r>
            <a:r>
              <a:rPr sz="2700" b="1" spc="0" baseline="3034" dirty="0" smtClean="0">
                <a:latin typeface="Calibri"/>
                <a:cs typeface="Calibri"/>
              </a:rPr>
              <a:t>,</a:t>
            </a:r>
            <a:r>
              <a:rPr sz="2700" b="1" spc="-29" baseline="3034" dirty="0" smtClean="0">
                <a:latin typeface="Calibri"/>
                <a:cs typeface="Calibri"/>
              </a:rPr>
              <a:t> </a:t>
            </a:r>
            <a:r>
              <a:rPr sz="2700" b="1" spc="-59" baseline="3034" dirty="0" smtClean="0">
                <a:latin typeface="Calibri"/>
                <a:cs typeface="Calibri"/>
              </a:rPr>
              <a:t>W</a:t>
            </a:r>
            <a:r>
              <a:rPr sz="2700" b="1" spc="0" baseline="3034" dirty="0" smtClean="0">
                <a:latin typeface="Calibri"/>
                <a:cs typeface="Calibri"/>
              </a:rPr>
              <a:t>as</a:t>
            </a:r>
            <a:r>
              <a:rPr sz="2700" b="1" spc="4" baseline="3034" dirty="0" smtClean="0">
                <a:latin typeface="Calibri"/>
                <a:cs typeface="Calibri"/>
              </a:rPr>
              <a:t>h</a:t>
            </a:r>
            <a:r>
              <a:rPr sz="2700" b="1" spc="0" baseline="3034" dirty="0" smtClean="0">
                <a:latin typeface="Calibri"/>
                <a:cs typeface="Calibri"/>
              </a:rPr>
              <a:t>i</a:t>
            </a:r>
            <a:r>
              <a:rPr sz="2700" b="1" spc="4" baseline="3034" dirty="0" smtClean="0">
                <a:latin typeface="Calibri"/>
                <a:cs typeface="Calibri"/>
              </a:rPr>
              <a:t>n</a:t>
            </a:r>
            <a:r>
              <a:rPr sz="2700" b="1" spc="-14" baseline="3034" dirty="0" smtClean="0">
                <a:latin typeface="Calibri"/>
                <a:cs typeface="Calibri"/>
              </a:rPr>
              <a:t>g</a:t>
            </a:r>
            <a:r>
              <a:rPr sz="2700" b="1" spc="-9" baseline="3034" dirty="0" smtClean="0">
                <a:latin typeface="Calibri"/>
                <a:cs typeface="Calibri"/>
              </a:rPr>
              <a:t>to</a:t>
            </a:r>
            <a:r>
              <a:rPr sz="2700" b="1" spc="-4" baseline="3034" dirty="0" smtClean="0">
                <a:latin typeface="Calibri"/>
                <a:cs typeface="Calibri"/>
              </a:rPr>
              <a:t>n</a:t>
            </a:r>
            <a:r>
              <a:rPr sz="2700" b="1" spc="0" baseline="3034" dirty="0" smtClean="0">
                <a:latin typeface="Calibri"/>
                <a:cs typeface="Calibri"/>
              </a:rPr>
              <a:t>,</a:t>
            </a:r>
            <a:r>
              <a:rPr sz="2700" b="1" spc="-29" baseline="3034" dirty="0" smtClean="0">
                <a:latin typeface="Calibri"/>
                <a:cs typeface="Calibri"/>
              </a:rPr>
              <a:t> </a:t>
            </a:r>
            <a:r>
              <a:rPr sz="2700" b="1" spc="4" baseline="3034" dirty="0" smtClean="0">
                <a:latin typeface="Calibri"/>
                <a:cs typeface="Calibri"/>
              </a:rPr>
              <a:t>D</a:t>
            </a:r>
            <a:r>
              <a:rPr sz="2700" b="1" spc="0" baseline="3034" dirty="0" smtClean="0">
                <a:latin typeface="Calibri"/>
                <a:cs typeface="Calibri"/>
              </a:rPr>
              <a:t>C</a:t>
            </a:r>
            <a:r>
              <a:rPr lang="en-US" sz="2700" b="1" spc="0" baseline="3034" dirty="0" smtClean="0">
                <a:latin typeface="Calibri"/>
                <a:cs typeface="Calibri"/>
              </a:rPr>
              <a:t/>
            </a:r>
            <a:br>
              <a:rPr lang="en-US" sz="2700" b="1" spc="0" baseline="3034" dirty="0" smtClean="0">
                <a:latin typeface="Calibri"/>
                <a:cs typeface="Calibri"/>
              </a:rPr>
            </a:br>
            <a:r>
              <a:rPr lang="en-US" sz="2700" b="1" baseline="3034" dirty="0">
                <a:latin typeface="Calibri"/>
                <a:cs typeface="Calibri"/>
              </a:rPr>
              <a:t>(</a:t>
            </a:r>
            <a:r>
              <a:rPr lang="en-US" sz="2700" b="1" spc="0" baseline="3034" dirty="0" smtClean="0">
                <a:latin typeface="Calibri"/>
                <a:cs typeface="Calibri"/>
              </a:rPr>
              <a:t>many nearby government</a:t>
            </a:r>
            <a:r>
              <a:rPr lang="en-US" sz="2700" b="1" spc="0" dirty="0" smtClean="0">
                <a:latin typeface="Calibri"/>
                <a:cs typeface="Calibri"/>
              </a:rPr>
              <a:t> </a:t>
            </a:r>
            <a:r>
              <a:rPr lang="en-US" b="1" spc="0" dirty="0" smtClean="0">
                <a:latin typeface="Calibri"/>
                <a:cs typeface="Calibri"/>
              </a:rPr>
              <a:t>sites)</a:t>
            </a:r>
            <a:endParaRPr sz="1200" dirty="0">
              <a:latin typeface="Calibri"/>
              <a:cs typeface="Calibri"/>
            </a:endParaRPr>
          </a:p>
          <a:p>
            <a:pPr marL="469900" marR="34289" indent="-457200">
              <a:lnSpc>
                <a:spcPts val="2160"/>
              </a:lnSpc>
              <a:spcBef>
                <a:spcPts val="11"/>
              </a:spcBef>
              <a:buFont typeface="Arial" pitchFamily="34" charset="0"/>
              <a:buChar char="•"/>
            </a:pPr>
            <a:r>
              <a:rPr sz="2700" b="1" spc="-59" baseline="1517" dirty="0" smtClean="0">
                <a:latin typeface="Calibri"/>
                <a:cs typeface="Calibri"/>
              </a:rPr>
              <a:t>W</a:t>
            </a:r>
            <a:r>
              <a:rPr sz="2700" b="1" spc="4" baseline="1517" dirty="0" smtClean="0">
                <a:latin typeface="Calibri"/>
                <a:cs typeface="Calibri"/>
              </a:rPr>
              <a:t>e</a:t>
            </a:r>
            <a:r>
              <a:rPr sz="2700" b="1" spc="-19" baseline="1517" dirty="0" smtClean="0">
                <a:latin typeface="Calibri"/>
                <a:cs typeface="Calibri"/>
              </a:rPr>
              <a:t>s</a:t>
            </a:r>
            <a:r>
              <a:rPr sz="2700" b="1" spc="0" baseline="1517" dirty="0" smtClean="0">
                <a:latin typeface="Calibri"/>
                <a:cs typeface="Calibri"/>
              </a:rPr>
              <a:t>t</a:t>
            </a:r>
            <a:r>
              <a:rPr sz="2700" b="1" spc="-9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V</a:t>
            </a:r>
            <a:r>
              <a:rPr sz="2700" b="1" spc="4" baseline="1517" dirty="0" smtClean="0">
                <a:latin typeface="Calibri"/>
                <a:cs typeface="Calibri"/>
              </a:rPr>
              <a:t>i</a:t>
            </a:r>
            <a:r>
              <a:rPr sz="2700" b="1" spc="-29" baseline="1517" dirty="0" smtClean="0">
                <a:latin typeface="Calibri"/>
                <a:cs typeface="Calibri"/>
              </a:rPr>
              <a:t>r</a:t>
            </a:r>
            <a:r>
              <a:rPr sz="2700" b="1" spc="0" baseline="1517" dirty="0" smtClean="0">
                <a:latin typeface="Calibri"/>
                <a:cs typeface="Calibri"/>
              </a:rPr>
              <a:t>gi</a:t>
            </a:r>
            <a:r>
              <a:rPr sz="2700" b="1" spc="4" baseline="1517" dirty="0" smtClean="0">
                <a:latin typeface="Calibri"/>
                <a:cs typeface="Calibri"/>
              </a:rPr>
              <a:t>n</a:t>
            </a:r>
            <a:r>
              <a:rPr sz="2700" b="1" spc="0" baseline="1517" dirty="0" smtClean="0">
                <a:latin typeface="Calibri"/>
                <a:cs typeface="Calibri"/>
              </a:rPr>
              <a:t>ia</a:t>
            </a:r>
            <a:endParaRPr sz="1800" dirty="0">
              <a:latin typeface="Calibri"/>
              <a:cs typeface="Calibri"/>
            </a:endParaRPr>
          </a:p>
          <a:p>
            <a:pPr marL="469900" marR="34289" indent="-457200">
              <a:lnSpc>
                <a:spcPts val="2160"/>
              </a:lnSpc>
              <a:buFont typeface="Arial" pitchFamily="34" charset="0"/>
              <a:buChar char="•"/>
            </a:pPr>
            <a:r>
              <a:rPr sz="2700" b="1" spc="0" baseline="1517" dirty="0" smtClean="0">
                <a:latin typeface="Calibri"/>
                <a:cs typeface="Calibri"/>
              </a:rPr>
              <a:t>Ohio</a:t>
            </a:r>
            <a:endParaRPr sz="1800" dirty="0">
              <a:latin typeface="Calibri"/>
              <a:cs typeface="Calibri"/>
            </a:endParaRPr>
          </a:p>
          <a:p>
            <a:pPr marL="469900" marR="34289" indent="-457200">
              <a:lnSpc>
                <a:spcPts val="2165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sz="2700" b="1" spc="0" baseline="1517" dirty="0" smtClean="0">
                <a:latin typeface="Calibri"/>
                <a:cs typeface="Calibri"/>
              </a:rPr>
              <a:t>Pi</a:t>
            </a:r>
            <a:r>
              <a:rPr sz="2700" b="1" spc="-25" baseline="1517" dirty="0" smtClean="0">
                <a:latin typeface="Calibri"/>
                <a:cs typeface="Calibri"/>
              </a:rPr>
              <a:t>t</a:t>
            </a:r>
            <a:r>
              <a:rPr sz="2700" b="1" spc="0" baseline="1517" dirty="0" smtClean="0">
                <a:latin typeface="Calibri"/>
                <a:cs typeface="Calibri"/>
              </a:rPr>
              <a:t>tsb</a:t>
            </a:r>
            <a:r>
              <a:rPr sz="2700" b="1" spc="4" baseline="1517" dirty="0" smtClean="0">
                <a:latin typeface="Calibri"/>
                <a:cs typeface="Calibri"/>
              </a:rPr>
              <a:t>u</a:t>
            </a:r>
            <a:r>
              <a:rPr sz="2700" b="1" spc="-29" baseline="1517" dirty="0" smtClean="0">
                <a:latin typeface="Calibri"/>
                <a:cs typeface="Calibri"/>
              </a:rPr>
              <a:t>r</a:t>
            </a:r>
            <a:r>
              <a:rPr sz="2700" b="1" spc="0" baseline="1517" dirty="0" smtClean="0">
                <a:latin typeface="Calibri"/>
                <a:cs typeface="Calibri"/>
              </a:rPr>
              <a:t>gh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35660" y="4846320"/>
            <a:ext cx="8177733" cy="10772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PL</a:t>
            </a:r>
            <a:r>
              <a:rPr sz="2700" b="1" spc="-29" baseline="3034" dirty="0" smtClean="0"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latin typeface="Calibri"/>
                <a:cs typeface="Calibri"/>
              </a:rPr>
              <a:t>ASE</a:t>
            </a:r>
            <a:r>
              <a:rPr sz="2700" b="1" spc="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th</a:t>
            </a:r>
            <a:r>
              <a:rPr sz="2700" b="1" spc="4" baseline="3034" dirty="0" smtClean="0">
                <a:latin typeface="Calibri"/>
                <a:cs typeface="Calibri"/>
              </a:rPr>
              <a:t>in</a:t>
            </a:r>
            <a:r>
              <a:rPr sz="2700" b="1" spc="0" baseline="3034" dirty="0" smtClean="0">
                <a:latin typeface="Calibri"/>
                <a:cs typeface="Calibri"/>
              </a:rPr>
              <a:t>k</a:t>
            </a:r>
            <a:r>
              <a:rPr sz="2700" b="1" spc="-25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ab</a:t>
            </a:r>
            <a:r>
              <a:rPr sz="2700" b="1" spc="4" baseline="3034" dirty="0" smtClean="0">
                <a:latin typeface="Calibri"/>
                <a:cs typeface="Calibri"/>
              </a:rPr>
              <a:t>ou</a:t>
            </a:r>
            <a:r>
              <a:rPr sz="2700" b="1" spc="0" baseline="3034" dirty="0" smtClean="0">
                <a:latin typeface="Calibri"/>
                <a:cs typeface="Calibri"/>
              </a:rPr>
              <a:t>t</a:t>
            </a:r>
            <a:r>
              <a:rPr sz="2700" b="1" spc="-2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and </a:t>
            </a:r>
            <a:r>
              <a:rPr lang="en-US" sz="2700" b="1" spc="0" baseline="3034" dirty="0" smtClean="0">
                <a:latin typeface="Calibri"/>
                <a:cs typeface="Calibri"/>
              </a:rPr>
              <a:t>discuss </a:t>
            </a:r>
            <a:r>
              <a:rPr sz="2700" b="1" spc="0" baseline="3034" dirty="0" smtClean="0">
                <a:latin typeface="Calibri"/>
                <a:cs typeface="Calibri"/>
              </a:rPr>
              <a:t>th</a:t>
            </a:r>
            <a:r>
              <a:rPr sz="2700" b="1" spc="4" baseline="3034" dirty="0" smtClean="0">
                <a:latin typeface="Calibri"/>
                <a:cs typeface="Calibri"/>
              </a:rPr>
              <a:t>o</a:t>
            </a:r>
            <a:r>
              <a:rPr sz="2700" b="1" spc="0" baseline="3034" dirty="0" smtClean="0">
                <a:latin typeface="Calibri"/>
                <a:cs typeface="Calibri"/>
              </a:rPr>
              <a:t>se</a:t>
            </a:r>
            <a:r>
              <a:rPr sz="2700" b="1" spc="-25" baseline="3034" dirty="0" smtClean="0">
                <a:latin typeface="Calibri"/>
                <a:cs typeface="Calibri"/>
              </a:rPr>
              <a:t> </a:t>
            </a:r>
            <a:r>
              <a:rPr lang="en-US" sz="2700" b="1" spc="-25" baseline="3034" dirty="0" smtClean="0">
                <a:latin typeface="Calibri"/>
                <a:cs typeface="Calibri"/>
              </a:rPr>
              <a:t>4</a:t>
            </a:r>
            <a:r>
              <a:rPr sz="2700" b="1" spc="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loc</a:t>
            </a:r>
            <a:r>
              <a:rPr sz="2700" b="1" spc="-14" baseline="3034" dirty="0" smtClean="0">
                <a:latin typeface="Calibri"/>
                <a:cs typeface="Calibri"/>
              </a:rPr>
              <a:t>a</a:t>
            </a:r>
            <a:r>
              <a:rPr sz="2700" b="1" spc="0" baseline="3034" dirty="0" smtClean="0">
                <a:latin typeface="Calibri"/>
                <a:cs typeface="Calibri"/>
              </a:rPr>
              <a:t>ti</a:t>
            </a:r>
            <a:r>
              <a:rPr sz="2700" b="1" spc="-4" baseline="3034" dirty="0" smtClean="0">
                <a:latin typeface="Calibri"/>
                <a:cs typeface="Calibri"/>
              </a:rPr>
              <a:t>on</a:t>
            </a:r>
            <a:r>
              <a:rPr sz="2700" b="1" spc="0" baseline="3034" dirty="0" smtClean="0">
                <a:latin typeface="Calibri"/>
                <a:cs typeface="Calibri"/>
              </a:rPr>
              <a:t>s</a:t>
            </a:r>
            <a:r>
              <a:rPr sz="2700" b="1" spc="-2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th</a:t>
            </a:r>
            <a:r>
              <a:rPr sz="2700" b="1" spc="4" baseline="3034" dirty="0" smtClean="0">
                <a:latin typeface="Calibri"/>
                <a:cs typeface="Calibri"/>
              </a:rPr>
              <a:t>i</a:t>
            </a:r>
            <a:r>
              <a:rPr sz="2700" b="1" spc="0" baseline="3034" dirty="0" smtClean="0">
                <a:latin typeface="Calibri"/>
                <a:cs typeface="Calibri"/>
              </a:rPr>
              <a:t>s</a:t>
            </a:r>
            <a:r>
              <a:rPr sz="2700" b="1" spc="-9" baseline="3034" dirty="0" smtClean="0">
                <a:latin typeface="Calibri"/>
                <a:cs typeface="Calibri"/>
              </a:rPr>
              <a:t> w</a:t>
            </a:r>
            <a:r>
              <a:rPr sz="2700" b="1" spc="4" baseline="3034" dirty="0" smtClean="0">
                <a:latin typeface="Calibri"/>
                <a:cs typeface="Calibri"/>
              </a:rPr>
              <a:t>ee</a:t>
            </a:r>
            <a:r>
              <a:rPr sz="2700" b="1" spc="0" baseline="3034" dirty="0" smtClean="0">
                <a:latin typeface="Calibri"/>
                <a:cs typeface="Calibri"/>
              </a:rPr>
              <a:t>k,</a:t>
            </a:r>
            <a:r>
              <a:rPr sz="2700" b="1" spc="-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a</a:t>
            </a:r>
            <a:r>
              <a:rPr sz="2700" b="1" spc="4" baseline="3034" dirty="0" smtClean="0">
                <a:latin typeface="Calibri"/>
                <a:cs typeface="Calibri"/>
              </a:rPr>
              <a:t>n</a:t>
            </a:r>
            <a:r>
              <a:rPr sz="2700" b="1" spc="0" baseline="3034" dirty="0" smtClean="0">
                <a:latin typeface="Calibri"/>
                <a:cs typeface="Calibri"/>
              </a:rPr>
              <a:t>d</a:t>
            </a:r>
            <a:r>
              <a:rPr sz="2700" b="1" spc="-4" baseline="3034" dirty="0" smtClean="0">
                <a:latin typeface="Calibri"/>
                <a:cs typeface="Calibri"/>
              </a:rPr>
              <a:t> </a:t>
            </a:r>
            <a:r>
              <a:rPr sz="2700" b="1" spc="-4" baseline="3034" dirty="0" smtClean="0">
                <a:latin typeface="Calibri"/>
                <a:cs typeface="Calibri"/>
              </a:rPr>
              <a:t>we</a:t>
            </a:r>
            <a:r>
              <a:rPr sz="2700" b="1" spc="-9" baseline="3034" dirty="0" smtClean="0">
                <a:latin typeface="Calibri"/>
                <a:cs typeface="Calibri"/>
              </a:rPr>
              <a:t>’</a:t>
            </a:r>
            <a:r>
              <a:rPr sz="2700" b="1" spc="0" baseline="3034" dirty="0" smtClean="0">
                <a:latin typeface="Calibri"/>
                <a:cs typeface="Calibri"/>
              </a:rPr>
              <a:t>ll</a:t>
            </a:r>
            <a:r>
              <a:rPr lang="en-US" sz="2700" b="1" spc="0" baseline="3034" dirty="0" smtClean="0">
                <a:latin typeface="Calibri"/>
                <a:cs typeface="Calibri"/>
              </a:rPr>
              <a:t> revisit</a:t>
            </a:r>
            <a:r>
              <a:rPr lang="en-US" sz="2700" b="1" spc="0" dirty="0" smtClean="0">
                <a:latin typeface="Calibri"/>
                <a:cs typeface="Calibri"/>
              </a:rPr>
              <a:t> </a:t>
            </a:r>
            <a:r>
              <a:rPr lang="en-US" b="1" spc="0" dirty="0" smtClean="0">
                <a:latin typeface="Calibri"/>
                <a:cs typeface="Calibri"/>
              </a:rPr>
              <a:t>the discussion on Saturday.</a:t>
            </a:r>
          </a:p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1517" dirty="0" smtClean="0">
                <a:latin typeface="Calibri"/>
                <a:cs typeface="Calibri"/>
              </a:rPr>
              <a:t>If</a:t>
            </a:r>
            <a:r>
              <a:rPr sz="2700" b="1" spc="4" baseline="1517" dirty="0" smtClean="0">
                <a:latin typeface="Calibri"/>
                <a:cs typeface="Calibri"/>
              </a:rPr>
              <a:t> </a:t>
            </a:r>
            <a:r>
              <a:rPr sz="2700" b="1" spc="-25" baseline="1517" dirty="0" smtClean="0">
                <a:latin typeface="Calibri"/>
                <a:cs typeface="Calibri"/>
              </a:rPr>
              <a:t>y</a:t>
            </a:r>
            <a:r>
              <a:rPr sz="2700" b="1" spc="0" baseline="1517" dirty="0" smtClean="0">
                <a:latin typeface="Calibri"/>
                <a:cs typeface="Calibri"/>
              </a:rPr>
              <a:t>ou </a:t>
            </a:r>
            <a:r>
              <a:rPr sz="2700" b="1" spc="-9" baseline="1517" dirty="0" smtClean="0">
                <a:latin typeface="Calibri"/>
                <a:cs typeface="Calibri"/>
              </a:rPr>
              <a:t>w</a:t>
            </a:r>
            <a:r>
              <a:rPr sz="2700" b="1" spc="0" baseline="1517" dirty="0" smtClean="0">
                <a:latin typeface="Calibri"/>
                <a:cs typeface="Calibri"/>
              </a:rPr>
              <a:t>o</a:t>
            </a:r>
            <a:r>
              <a:rPr sz="2700" b="1" spc="4" baseline="1517" dirty="0" smtClean="0">
                <a:latin typeface="Calibri"/>
                <a:cs typeface="Calibri"/>
              </a:rPr>
              <a:t>n</a:t>
            </a:r>
            <a:r>
              <a:rPr sz="2700" b="1" spc="0" baseline="1517" dirty="0" smtClean="0">
                <a:latin typeface="Calibri"/>
                <a:cs typeface="Calibri"/>
              </a:rPr>
              <a:t>’t</a:t>
            </a:r>
            <a:r>
              <a:rPr sz="2700" b="1" spc="-19" baseline="1517" dirty="0" smtClean="0">
                <a:latin typeface="Calibri"/>
                <a:cs typeface="Calibri"/>
              </a:rPr>
              <a:t> </a:t>
            </a:r>
            <a:r>
              <a:rPr sz="2700" b="1" spc="4" baseline="1517" dirty="0" smtClean="0">
                <a:latin typeface="Calibri"/>
                <a:cs typeface="Calibri"/>
              </a:rPr>
              <a:t>b</a:t>
            </a:r>
            <a:r>
              <a:rPr sz="2700" b="1" spc="0" baseline="1517" dirty="0" smtClean="0">
                <a:latin typeface="Calibri"/>
                <a:cs typeface="Calibri"/>
              </a:rPr>
              <a:t>e</a:t>
            </a:r>
            <a:r>
              <a:rPr sz="2700" b="1" spc="-19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th</a:t>
            </a:r>
            <a:r>
              <a:rPr sz="2700" b="1" spc="-9" baseline="1517" dirty="0" smtClean="0">
                <a:latin typeface="Calibri"/>
                <a:cs typeface="Calibri"/>
              </a:rPr>
              <a:t>a</a:t>
            </a:r>
            <a:r>
              <a:rPr sz="2700" b="1" spc="0" baseline="1517" dirty="0" smtClean="0">
                <a:latin typeface="Calibri"/>
                <a:cs typeface="Calibri"/>
              </a:rPr>
              <a:t>t</a:t>
            </a:r>
            <a:r>
              <a:rPr sz="2700" b="1" spc="-9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the cl</a:t>
            </a:r>
            <a:r>
              <a:rPr sz="2700" b="1" spc="4" baseline="1517" dirty="0" smtClean="0">
                <a:latin typeface="Calibri"/>
                <a:cs typeface="Calibri"/>
              </a:rPr>
              <a:t>o</a:t>
            </a:r>
            <a:r>
              <a:rPr sz="2700" b="1" spc="0" baseline="1517" dirty="0" smtClean="0">
                <a:latin typeface="Calibri"/>
                <a:cs typeface="Calibri"/>
              </a:rPr>
              <a:t>sing</a:t>
            </a:r>
            <a:r>
              <a:rPr sz="2700" b="1" spc="-25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s</a:t>
            </a:r>
            <a:r>
              <a:rPr sz="2700" b="1" spc="4" baseline="1517" dirty="0" smtClean="0">
                <a:latin typeface="Calibri"/>
                <a:cs typeface="Calibri"/>
              </a:rPr>
              <a:t>e</a:t>
            </a:r>
            <a:r>
              <a:rPr sz="2700" b="1" spc="0" baseline="1517" dirty="0" smtClean="0">
                <a:latin typeface="Calibri"/>
                <a:cs typeface="Calibri"/>
              </a:rPr>
              <a:t>ss</a:t>
            </a:r>
            <a:r>
              <a:rPr sz="2700" b="1" spc="-4" baseline="1517" dirty="0" smtClean="0">
                <a:latin typeface="Calibri"/>
                <a:cs typeface="Calibri"/>
              </a:rPr>
              <a:t>i</a:t>
            </a:r>
            <a:r>
              <a:rPr sz="2700" b="1" spc="-9" baseline="1517" dirty="0" smtClean="0">
                <a:latin typeface="Calibri"/>
                <a:cs typeface="Calibri"/>
              </a:rPr>
              <a:t>o</a:t>
            </a:r>
            <a:r>
              <a:rPr sz="2700" b="1" spc="4" baseline="1517" dirty="0" smtClean="0">
                <a:latin typeface="Calibri"/>
                <a:cs typeface="Calibri"/>
              </a:rPr>
              <a:t>n</a:t>
            </a:r>
            <a:r>
              <a:rPr sz="2700" b="1" spc="-9" baseline="1517" dirty="0" smtClean="0">
                <a:latin typeface="Calibri"/>
                <a:cs typeface="Calibri"/>
              </a:rPr>
              <a:t>s</a:t>
            </a:r>
            <a:r>
              <a:rPr sz="2700" b="1" spc="0" baseline="1517" dirty="0" smtClean="0">
                <a:latin typeface="Calibri"/>
                <a:cs typeface="Calibri"/>
              </a:rPr>
              <a:t>,</a:t>
            </a:r>
            <a:r>
              <a:rPr sz="2700" b="1" spc="-9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ju</a:t>
            </a:r>
            <a:r>
              <a:rPr sz="2700" b="1" spc="-19" baseline="1517" dirty="0" smtClean="0">
                <a:latin typeface="Calibri"/>
                <a:cs typeface="Calibri"/>
              </a:rPr>
              <a:t>s</a:t>
            </a:r>
            <a:r>
              <a:rPr sz="2700" b="1" spc="0" baseline="1517" dirty="0" smtClean="0">
                <a:latin typeface="Calibri"/>
                <a:cs typeface="Calibri"/>
              </a:rPr>
              <a:t>t</a:t>
            </a:r>
            <a:r>
              <a:rPr lang="en-US" sz="2700" b="1" spc="0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wri</a:t>
            </a:r>
            <a:r>
              <a:rPr sz="2700" b="1" spc="-25" baseline="1517" dirty="0" smtClean="0">
                <a:latin typeface="Calibri"/>
                <a:cs typeface="Calibri"/>
              </a:rPr>
              <a:t>t</a:t>
            </a:r>
            <a:r>
              <a:rPr sz="2700" b="1" spc="0" baseline="1517" dirty="0" smtClean="0">
                <a:latin typeface="Calibri"/>
                <a:cs typeface="Calibri"/>
              </a:rPr>
              <a:t>e</a:t>
            </a:r>
            <a:r>
              <a:rPr sz="2700" b="1" spc="-4" baseline="1517" dirty="0" smtClean="0">
                <a:latin typeface="Calibri"/>
                <a:cs typeface="Calibri"/>
              </a:rPr>
              <a:t> </a:t>
            </a:r>
            <a:r>
              <a:rPr sz="2700" b="1" spc="-25" baseline="1517" dirty="0" smtClean="0">
                <a:latin typeface="Calibri"/>
                <a:cs typeface="Calibri"/>
              </a:rPr>
              <a:t>y</a:t>
            </a:r>
            <a:r>
              <a:rPr sz="2700" b="1" spc="0" baseline="1517" dirty="0" smtClean="0">
                <a:latin typeface="Calibri"/>
                <a:cs typeface="Calibri"/>
              </a:rPr>
              <a:t>o</a:t>
            </a:r>
            <a:r>
              <a:rPr sz="2700" b="1" spc="9" baseline="1517" dirty="0" smtClean="0">
                <a:latin typeface="Calibri"/>
                <a:cs typeface="Calibri"/>
              </a:rPr>
              <a:t>u</a:t>
            </a:r>
            <a:r>
              <a:rPr sz="2700" b="1" spc="0" baseline="1517" dirty="0" smtClean="0">
                <a:latin typeface="Calibri"/>
                <a:cs typeface="Calibri"/>
              </a:rPr>
              <a:t>r</a:t>
            </a:r>
            <a:r>
              <a:rPr sz="2700" b="1" spc="-14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i</a:t>
            </a:r>
            <a:r>
              <a:rPr sz="2700" b="1" spc="4" baseline="1517" dirty="0" smtClean="0">
                <a:latin typeface="Calibri"/>
                <a:cs typeface="Calibri"/>
              </a:rPr>
              <a:t>de</a:t>
            </a:r>
            <a:r>
              <a:rPr sz="2700" b="1" spc="0" baseline="1517" dirty="0" smtClean="0">
                <a:latin typeface="Calibri"/>
                <a:cs typeface="Calibri"/>
              </a:rPr>
              <a:t>as</a:t>
            </a:r>
            <a:r>
              <a:rPr sz="2700" b="1" spc="-34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on a </a:t>
            </a:r>
            <a:r>
              <a:rPr sz="2700" b="1" spc="4" baseline="1517" dirty="0" smtClean="0">
                <a:latin typeface="Calibri"/>
                <a:cs typeface="Calibri"/>
              </a:rPr>
              <a:t>p</a:t>
            </a:r>
            <a:r>
              <a:rPr sz="2700" b="1" spc="0" baseline="1517" dirty="0" smtClean="0">
                <a:latin typeface="Calibri"/>
                <a:cs typeface="Calibri"/>
              </a:rPr>
              <a:t>ap</a:t>
            </a:r>
            <a:r>
              <a:rPr sz="2700" b="1" spc="9" baseline="1517" dirty="0" smtClean="0">
                <a:latin typeface="Calibri"/>
                <a:cs typeface="Calibri"/>
              </a:rPr>
              <a:t>e</a:t>
            </a:r>
            <a:r>
              <a:rPr sz="2700" b="1" spc="0" baseline="1517" dirty="0" smtClean="0">
                <a:latin typeface="Calibri"/>
                <a:cs typeface="Calibri"/>
              </a:rPr>
              <a:t>r</a:t>
            </a:r>
            <a:r>
              <a:rPr sz="2700" b="1" spc="-24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with </a:t>
            </a:r>
            <a:r>
              <a:rPr sz="2700" b="1" spc="-25" baseline="1517" dirty="0" smtClean="0">
                <a:latin typeface="Calibri"/>
                <a:cs typeface="Calibri"/>
              </a:rPr>
              <a:t>y</a:t>
            </a:r>
            <a:r>
              <a:rPr sz="2700" b="1" spc="0" baseline="1517" dirty="0" smtClean="0">
                <a:latin typeface="Calibri"/>
                <a:cs typeface="Calibri"/>
              </a:rPr>
              <a:t>o</a:t>
            </a:r>
            <a:r>
              <a:rPr sz="2700" b="1" spc="9" baseline="1517" dirty="0" smtClean="0">
                <a:latin typeface="Calibri"/>
                <a:cs typeface="Calibri"/>
              </a:rPr>
              <a:t>u</a:t>
            </a:r>
            <a:r>
              <a:rPr sz="2700" b="1" spc="0" baseline="1517" dirty="0" smtClean="0">
                <a:latin typeface="Calibri"/>
                <a:cs typeface="Calibri"/>
              </a:rPr>
              <a:t>r</a:t>
            </a:r>
            <a:r>
              <a:rPr sz="2700" b="1" spc="-14" baseline="1517" dirty="0" smtClean="0">
                <a:latin typeface="Calibri"/>
                <a:cs typeface="Calibri"/>
              </a:rPr>
              <a:t> </a:t>
            </a:r>
            <a:r>
              <a:rPr sz="2700" b="1" spc="4" baseline="1517" dirty="0" smtClean="0">
                <a:latin typeface="Calibri"/>
                <a:cs typeface="Calibri"/>
              </a:rPr>
              <a:t>n</a:t>
            </a:r>
            <a:r>
              <a:rPr sz="2700" b="1" spc="0" baseline="1517" dirty="0" smtClean="0">
                <a:latin typeface="Calibri"/>
                <a:cs typeface="Calibri"/>
              </a:rPr>
              <a:t>ame</a:t>
            </a:r>
            <a:r>
              <a:rPr sz="2700" b="1" spc="-19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and </a:t>
            </a:r>
            <a:r>
              <a:rPr sz="2700" b="1" spc="4" baseline="1517" dirty="0" smtClean="0">
                <a:latin typeface="Calibri"/>
                <a:cs typeface="Calibri"/>
              </a:rPr>
              <a:t>h</a:t>
            </a:r>
            <a:r>
              <a:rPr sz="2700" b="1" spc="0" baseline="1517" dirty="0" smtClean="0">
                <a:latin typeface="Calibri"/>
                <a:cs typeface="Calibri"/>
              </a:rPr>
              <a:t>and</a:t>
            </a:r>
            <a:r>
              <a:rPr sz="2700" b="1" spc="-14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th</a:t>
            </a:r>
            <a:r>
              <a:rPr sz="2700" b="1" spc="9" baseline="1517" dirty="0" smtClean="0">
                <a:latin typeface="Calibri"/>
                <a:cs typeface="Calibri"/>
              </a:rPr>
              <a:t>e</a:t>
            </a:r>
            <a:r>
              <a:rPr sz="2700" b="1" spc="0" baseline="1517" dirty="0" smtClean="0">
                <a:latin typeface="Calibri"/>
                <a:cs typeface="Calibri"/>
              </a:rPr>
              <a:t>m</a:t>
            </a:r>
            <a:r>
              <a:rPr sz="2700" b="1" spc="-9" baseline="1517" dirty="0" smtClean="0">
                <a:latin typeface="Calibri"/>
                <a:cs typeface="Calibri"/>
              </a:rPr>
              <a:t> t</a:t>
            </a:r>
            <a:r>
              <a:rPr sz="2700" b="1" spc="0" baseline="1517" dirty="0" smtClean="0">
                <a:latin typeface="Calibri"/>
                <a:cs typeface="Calibri"/>
              </a:rPr>
              <a:t>o</a:t>
            </a:r>
            <a:r>
              <a:rPr sz="2700" b="1" spc="-4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a</a:t>
            </a:r>
            <a:r>
              <a:rPr sz="2700" b="1" spc="-29" baseline="1517" dirty="0" smtClean="0">
                <a:latin typeface="Calibri"/>
                <a:cs typeface="Calibri"/>
              </a:rPr>
              <a:t>n</a:t>
            </a:r>
            <a:r>
              <a:rPr sz="2700" b="1" spc="0" baseline="1517" dirty="0" smtClean="0">
                <a:latin typeface="Calibri"/>
                <a:cs typeface="Calibri"/>
              </a:rPr>
              <a:t>y</a:t>
            </a:r>
            <a:r>
              <a:rPr sz="2700" b="1" spc="-9" baseline="1517" dirty="0" smtClean="0">
                <a:latin typeface="Calibri"/>
                <a:cs typeface="Calibri"/>
              </a:rPr>
              <a:t> </a:t>
            </a:r>
            <a:r>
              <a:rPr sz="2700" b="1" spc="-79" baseline="1517" dirty="0" smtClean="0">
                <a:latin typeface="Calibri"/>
                <a:cs typeface="Calibri"/>
              </a:rPr>
              <a:t>V</a:t>
            </a:r>
            <a:r>
              <a:rPr sz="2700" b="1" spc="0" baseline="1517" dirty="0" smtClean="0">
                <a:latin typeface="Calibri"/>
                <a:cs typeface="Calibri"/>
              </a:rPr>
              <a:t>ol</a:t>
            </a:r>
            <a:r>
              <a:rPr sz="2700" b="1" spc="9" baseline="1517" dirty="0" smtClean="0">
                <a:latin typeface="Calibri"/>
                <a:cs typeface="Calibri"/>
              </a:rPr>
              <a:t>u</a:t>
            </a:r>
            <a:r>
              <a:rPr sz="2700" b="1" spc="-4" baseline="1517" dirty="0" smtClean="0">
                <a:latin typeface="Calibri"/>
                <a:cs typeface="Calibri"/>
              </a:rPr>
              <a:t>n</a:t>
            </a:r>
            <a:r>
              <a:rPr sz="2700" b="1" spc="-25" baseline="1517" dirty="0" smtClean="0">
                <a:latin typeface="Calibri"/>
                <a:cs typeface="Calibri"/>
              </a:rPr>
              <a:t>t</a:t>
            </a:r>
            <a:r>
              <a:rPr sz="2700" b="1" spc="-4" baseline="1517" dirty="0" smtClean="0">
                <a:latin typeface="Calibri"/>
                <a:cs typeface="Calibri"/>
              </a:rPr>
              <a:t>ee</a:t>
            </a:r>
            <a:r>
              <a:rPr sz="2700" b="1" spc="0" baseline="1517" dirty="0" smtClean="0">
                <a:latin typeface="Calibri"/>
                <a:cs typeface="Calibri"/>
              </a:rPr>
              <a:t>r</a:t>
            </a:r>
            <a:r>
              <a:rPr lang="en-US" sz="2700" b="1" spc="0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Commi</a:t>
            </a:r>
            <a:r>
              <a:rPr sz="2700" b="1" spc="-25" baseline="1517" dirty="0" smtClean="0">
                <a:latin typeface="Calibri"/>
                <a:cs typeface="Calibri"/>
              </a:rPr>
              <a:t>tt</a:t>
            </a:r>
            <a:r>
              <a:rPr sz="2700" b="1" spc="4" baseline="1517" dirty="0" smtClean="0">
                <a:latin typeface="Calibri"/>
                <a:cs typeface="Calibri"/>
              </a:rPr>
              <a:t>e</a:t>
            </a:r>
            <a:r>
              <a:rPr sz="2700" b="1" spc="0" baseline="1517" dirty="0" smtClean="0">
                <a:latin typeface="Calibri"/>
                <a:cs typeface="Calibri"/>
              </a:rPr>
              <a:t>e</a:t>
            </a:r>
            <a:r>
              <a:rPr sz="2700" b="1" spc="-19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m</a:t>
            </a:r>
            <a:r>
              <a:rPr sz="2700" b="1" spc="4" baseline="1517" dirty="0" smtClean="0">
                <a:latin typeface="Calibri"/>
                <a:cs typeface="Calibri"/>
              </a:rPr>
              <a:t>e</a:t>
            </a:r>
            <a:r>
              <a:rPr sz="2700" b="1" spc="0" baseline="1517" dirty="0" smtClean="0">
                <a:latin typeface="Calibri"/>
                <a:cs typeface="Calibri"/>
              </a:rPr>
              <a:t>m</a:t>
            </a:r>
            <a:r>
              <a:rPr sz="2700" b="1" spc="4" baseline="1517" dirty="0" smtClean="0">
                <a:latin typeface="Calibri"/>
                <a:cs typeface="Calibri"/>
              </a:rPr>
              <a:t>be</a:t>
            </a:r>
            <a:r>
              <a:rPr sz="2700" b="1" spc="0" baseline="1517" dirty="0" smtClean="0">
                <a:latin typeface="Calibri"/>
                <a:cs typeface="Calibri"/>
              </a:rPr>
              <a:t>r</a:t>
            </a:r>
            <a:r>
              <a:rPr lang="en-US" sz="2700" b="1" spc="0" baseline="1517" dirty="0" smtClean="0">
                <a:latin typeface="Calibri"/>
                <a:cs typeface="Calibri"/>
              </a:rPr>
              <a:t> (</a:t>
            </a:r>
            <a:r>
              <a:rPr lang="en-US" sz="2700" b="1" spc="4" baseline="1517" dirty="0" smtClean="0">
                <a:solidFill>
                  <a:srgbClr val="FFC000"/>
                </a:solidFill>
                <a:latin typeface="Calibri"/>
                <a:cs typeface="Calibri"/>
              </a:rPr>
              <a:t>ORANGE </a:t>
            </a:r>
            <a:r>
              <a:rPr sz="2700" b="1" spc="0" baseline="1517" dirty="0" smtClean="0">
                <a:solidFill>
                  <a:srgbClr val="FFC000"/>
                </a:solidFill>
                <a:latin typeface="Calibri"/>
                <a:cs typeface="Calibri"/>
              </a:rPr>
              <a:t>ba</a:t>
            </a:r>
            <a:r>
              <a:rPr sz="2700" b="1" spc="4" baseline="1517" dirty="0" smtClean="0">
                <a:solidFill>
                  <a:srgbClr val="FFC000"/>
                </a:solidFill>
                <a:latin typeface="Calibri"/>
                <a:cs typeface="Calibri"/>
              </a:rPr>
              <a:t>d</a:t>
            </a:r>
            <a:r>
              <a:rPr sz="2700" b="1" spc="-25" baseline="1517" dirty="0" smtClean="0">
                <a:solidFill>
                  <a:srgbClr val="FFC000"/>
                </a:solidFill>
                <a:latin typeface="Calibri"/>
                <a:cs typeface="Calibri"/>
              </a:rPr>
              <a:t>g</a:t>
            </a:r>
            <a:r>
              <a:rPr sz="2700" b="1" spc="4" baseline="1517" dirty="0" smtClean="0">
                <a:solidFill>
                  <a:srgbClr val="FFC000"/>
                </a:solidFill>
                <a:latin typeface="Calibri"/>
                <a:cs typeface="Calibri"/>
              </a:rPr>
              <a:t>e</a:t>
            </a:r>
            <a:r>
              <a:rPr sz="2700" b="1" spc="9" baseline="1517" dirty="0" smtClean="0">
                <a:solidFill>
                  <a:srgbClr val="FFC000"/>
                </a:solidFill>
                <a:latin typeface="Calibri"/>
                <a:cs typeface="Calibri"/>
              </a:rPr>
              <a:t>s</a:t>
            </a:r>
            <a:r>
              <a:rPr sz="2700" b="1" spc="0" baseline="1517" dirty="0" smtClean="0">
                <a:latin typeface="Calibri"/>
                <a:cs typeface="Calibri"/>
              </a:rPr>
              <a:t>).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59740" y="556158"/>
            <a:ext cx="6804338" cy="65694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 smtClean="0">
                <a:latin typeface="Calibri"/>
                <a:cs typeface="Calibri"/>
              </a:rPr>
              <a:t>Sp</a:t>
            </a:r>
            <a:r>
              <a:rPr sz="4200" b="1" spc="-9" baseline="2925" dirty="0" smtClean="0">
                <a:latin typeface="Calibri"/>
                <a:cs typeface="Calibri"/>
              </a:rPr>
              <a:t>e</a:t>
            </a:r>
            <a:r>
              <a:rPr sz="4200" b="1" spc="0" baseline="2925" dirty="0" smtClean="0">
                <a:latin typeface="Calibri"/>
                <a:cs typeface="Calibri"/>
              </a:rPr>
              <a:t>a</a:t>
            </a:r>
            <a:r>
              <a:rPr sz="4200" b="1" spc="-69" baseline="2925" dirty="0" smtClean="0">
                <a:latin typeface="Calibri"/>
                <a:cs typeface="Calibri"/>
              </a:rPr>
              <a:t>k</a:t>
            </a:r>
            <a:r>
              <a:rPr sz="4200" b="1" spc="0" baseline="2925" dirty="0" smtClean="0">
                <a:latin typeface="Calibri"/>
                <a:cs typeface="Calibri"/>
              </a:rPr>
              <a:t>e</a:t>
            </a:r>
            <a:r>
              <a:rPr sz="4200" b="1" spc="-39" baseline="2925" dirty="0" smtClean="0">
                <a:latin typeface="Calibri"/>
                <a:cs typeface="Calibri"/>
              </a:rPr>
              <a:t>r</a:t>
            </a:r>
            <a:r>
              <a:rPr sz="4200" b="1" spc="0" baseline="2925" dirty="0" smtClean="0">
                <a:latin typeface="Calibri"/>
                <a:cs typeface="Calibri"/>
              </a:rPr>
              <a:t>s: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ts val="2155"/>
              </a:lnSpc>
            </a:pPr>
            <a:r>
              <a:rPr sz="2700" spc="-4" baseline="1517" dirty="0" smtClean="0">
                <a:latin typeface="Calibri"/>
                <a:cs typeface="Calibri"/>
              </a:rPr>
              <a:t>Pl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a</a:t>
            </a:r>
            <a:r>
              <a:rPr sz="2700" spc="0" baseline="1517" dirty="0" smtClean="0">
                <a:latin typeface="Calibri"/>
                <a:cs typeface="Calibri"/>
              </a:rPr>
              <a:t>se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9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-mail </a:t>
            </a:r>
            <a:r>
              <a:rPr sz="2700" spc="-25" baseline="1517" dirty="0" smtClean="0">
                <a:latin typeface="Calibri"/>
                <a:cs typeface="Calibri"/>
              </a:rPr>
              <a:t>y</a:t>
            </a:r>
            <a:r>
              <a:rPr sz="2700" spc="0" baseline="1517" dirty="0" smtClean="0">
                <a:latin typeface="Calibri"/>
                <a:cs typeface="Calibri"/>
              </a:rPr>
              <a:t>our s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on ma</a:t>
            </a:r>
            <a:r>
              <a:rPr sz="2700" spc="-29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er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als </a:t>
            </a:r>
            <a:r>
              <a:rPr sz="2700" spc="-1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o: </a:t>
            </a:r>
            <a:r>
              <a:rPr sz="2700" spc="-396" baseline="1517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700" u="heavy" spc="0" baseline="1517" dirty="0" smtClean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p</a:t>
            </a:r>
            <a:r>
              <a:rPr sz="2700" u="heavy" spc="-25" baseline="1517" dirty="0" smtClean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r</a:t>
            </a:r>
            <a:r>
              <a:rPr sz="2700" u="heavy" spc="0" baseline="1517" dirty="0" smtClean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e</a:t>
            </a:r>
            <a:r>
              <a:rPr sz="2700" u="heavy" spc="4" baseline="1517" dirty="0" smtClean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s</a:t>
            </a:r>
            <a:r>
              <a:rPr sz="2700" u="heavy" spc="0" baseline="1517" dirty="0" smtClean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e</a:t>
            </a:r>
            <a:r>
              <a:rPr sz="2700" u="heavy" spc="-4" baseline="1517" dirty="0" smtClean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n</a:t>
            </a:r>
            <a:r>
              <a:rPr sz="2700" u="heavy" spc="-25" baseline="1517" dirty="0" smtClean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t</a:t>
            </a:r>
            <a:r>
              <a:rPr sz="2700" u="heavy" spc="-9" baseline="1517" dirty="0" smtClean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a</a:t>
            </a:r>
            <a:r>
              <a:rPr sz="2700" u="heavy" spc="0" baseline="1517" dirty="0" smtClean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t</a:t>
            </a:r>
            <a:r>
              <a:rPr sz="2700" u="heavy" spc="-9" baseline="1517" dirty="0" smtClean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i</a:t>
            </a:r>
            <a:r>
              <a:rPr sz="2700" u="heavy" spc="0" baseline="1517" dirty="0" smtClean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on</a:t>
            </a:r>
            <a:r>
              <a:rPr sz="2700" u="heavy" spc="4" baseline="1517" dirty="0" smtClean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s</a:t>
            </a:r>
            <a:r>
              <a:rPr sz="2700" u="heavy" spc="0" baseline="1517" dirty="0" smtClean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@v</a:t>
            </a:r>
            <a:r>
              <a:rPr sz="2700" u="heavy" spc="-9" baseline="1517" dirty="0" smtClean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m</a:t>
            </a:r>
            <a:r>
              <a:rPr sz="2700" u="heavy" spc="-14" baseline="1517" dirty="0" smtClean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w</a:t>
            </a:r>
            <a:r>
              <a:rPr sz="2700" u="heavy" spc="0" baseline="1517" dirty="0" smtClean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or</a:t>
            </a:r>
            <a:r>
              <a:rPr sz="2700" u="heavy" spc="-19" baseline="1517" dirty="0" smtClean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k</a:t>
            </a:r>
            <a:r>
              <a:rPr sz="2700" u="heavy" spc="0" baseline="1517" dirty="0" smtClean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s</a:t>
            </a:r>
            <a:r>
              <a:rPr sz="2700" u="heavy" spc="4" baseline="1517" dirty="0" smtClean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h</a:t>
            </a:r>
            <a:r>
              <a:rPr sz="2700" u="heavy" spc="0" baseline="1517" dirty="0" smtClean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op.o</a:t>
            </a:r>
            <a:r>
              <a:rPr sz="2700" u="heavy" spc="-25" baseline="1517" dirty="0" smtClean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r</a:t>
            </a:r>
            <a:r>
              <a:rPr sz="2700" u="heavy" spc="0" baseline="1517" dirty="0" smtClean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g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9740" y="1507744"/>
            <a:ext cx="808738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Th</a:t>
            </a:r>
            <a:r>
              <a:rPr sz="2700" spc="-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y w</a:t>
            </a:r>
            <a:r>
              <a:rPr sz="2700" spc="-4" baseline="3034" dirty="0" smtClean="0">
                <a:latin typeface="Calibri"/>
                <a:cs typeface="Calibri"/>
              </a:rPr>
              <a:t>il</a:t>
            </a:r>
            <a:r>
              <a:rPr sz="2700" spc="0" baseline="3034" dirty="0" smtClean="0">
                <a:latin typeface="Calibri"/>
                <a:cs typeface="Calibri"/>
              </a:rPr>
              <a:t>l</a:t>
            </a:r>
            <a:r>
              <a:rPr sz="2700" spc="1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be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po</a:t>
            </a:r>
            <a:r>
              <a:rPr sz="2700" spc="-19" baseline="3034" dirty="0" smtClean="0">
                <a:latin typeface="Calibri"/>
                <a:cs typeface="Calibri"/>
              </a:rPr>
              <a:t>s</a:t>
            </a:r>
            <a:r>
              <a:rPr sz="2700" spc="-25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ed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on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the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-14" baseline="3034" dirty="0" smtClean="0">
                <a:latin typeface="Calibri"/>
                <a:cs typeface="Calibri"/>
              </a:rPr>
              <a:t>w</a:t>
            </a:r>
            <a:r>
              <a:rPr sz="2700" spc="0" baseline="3034" dirty="0" smtClean="0">
                <a:latin typeface="Calibri"/>
                <a:cs typeface="Calibri"/>
              </a:rPr>
              <a:t>eb</a:t>
            </a:r>
            <a:r>
              <a:rPr sz="2700" spc="4" baseline="3034" dirty="0" smtClean="0">
                <a:latin typeface="Calibri"/>
                <a:cs typeface="Calibri"/>
              </a:rPr>
              <a:t> s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r>
              <a:rPr sz="2700" spc="-25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n</a:t>
            </a:r>
            <a:r>
              <a:rPr sz="2700" spc="-19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xt </a:t>
            </a:r>
            <a:r>
              <a:rPr sz="2700" spc="-14" baseline="3034" dirty="0" smtClean="0">
                <a:latin typeface="Calibri"/>
                <a:cs typeface="Calibri"/>
              </a:rPr>
              <a:t>w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k, or soon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-184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..</a:t>
            </a:r>
            <a:r>
              <a:rPr sz="2700" spc="-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“it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d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p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n</a:t>
            </a:r>
            <a:r>
              <a:rPr sz="2700" spc="4" baseline="3034" dirty="0" smtClean="0">
                <a:latin typeface="Calibri"/>
                <a:cs typeface="Calibri"/>
              </a:rPr>
              <a:t>d</a:t>
            </a:r>
            <a:r>
              <a:rPr sz="2700" spc="0" baseline="3034" dirty="0" smtClean="0">
                <a:latin typeface="Calibri"/>
                <a:cs typeface="Calibri"/>
              </a:rPr>
              <a:t>s”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34" baseline="3034" dirty="0" smtClean="0">
                <a:latin typeface="Calibri"/>
                <a:cs typeface="Calibri"/>
              </a:rPr>
              <a:t>(</a:t>
            </a:r>
            <a:r>
              <a:rPr sz="2700" spc="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m)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Bi</a:t>
            </a:r>
            <a:r>
              <a:rPr sz="2700" spc="-4" baseline="3034" dirty="0" smtClean="0">
                <a:latin typeface="Calibri"/>
                <a:cs typeface="Calibri"/>
              </a:rPr>
              <a:t>l</a:t>
            </a:r>
            <a:r>
              <a:rPr sz="2700" spc="0" baseline="3034" dirty="0" smtClean="0">
                <a:latin typeface="Calibri"/>
                <a:cs typeface="Calibri"/>
              </a:rPr>
              <a:t>l</a:t>
            </a:r>
            <a:r>
              <a:rPr sz="2700" spc="-4" baseline="3034" dirty="0" smtClean="0">
                <a:latin typeface="Calibri"/>
                <a:cs typeface="Calibri"/>
              </a:rPr>
              <a:t> </a:t>
            </a:r>
            <a:r>
              <a:rPr sz="2700" spc="4" baseline="3034" dirty="0" smtClean="0">
                <a:latin typeface="Calibri"/>
                <a:cs typeface="Calibri"/>
              </a:rPr>
              <a:t>B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tner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740" y="2355088"/>
            <a:ext cx="7931542" cy="11501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335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 smtClean="0">
                <a:latin typeface="Calibri"/>
                <a:cs typeface="Calibri"/>
              </a:rPr>
              <a:t>Who</a:t>
            </a:r>
            <a:r>
              <a:rPr sz="4200" b="1" spc="-164" baseline="2925" dirty="0" smtClean="0">
                <a:latin typeface="Calibri"/>
                <a:cs typeface="Calibri"/>
              </a:rPr>
              <a:t>’</a:t>
            </a:r>
            <a:r>
              <a:rPr sz="4200" b="1" spc="0" baseline="2925" dirty="0" smtClean="0">
                <a:latin typeface="Calibri"/>
                <a:cs typeface="Calibri"/>
              </a:rPr>
              <a:t>s</a:t>
            </a:r>
            <a:r>
              <a:rPr sz="4200" b="1" spc="-40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the</a:t>
            </a:r>
            <a:r>
              <a:rPr sz="4200" b="1" spc="9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guy</a:t>
            </a:r>
            <a:r>
              <a:rPr sz="4200" b="1" spc="-41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with the</a:t>
            </a:r>
            <a:r>
              <a:rPr sz="4200" b="1" spc="14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came</a:t>
            </a:r>
            <a:r>
              <a:rPr sz="4200" b="1" spc="-59" baseline="2925" dirty="0" smtClean="0">
                <a:latin typeface="Calibri"/>
                <a:cs typeface="Calibri"/>
              </a:rPr>
              <a:t>r</a:t>
            </a:r>
            <a:r>
              <a:rPr sz="4200" b="1" spc="0" baseline="2925" dirty="0" smtClean="0">
                <a:latin typeface="Calibri"/>
                <a:cs typeface="Calibri"/>
              </a:rPr>
              <a:t>a</a:t>
            </a:r>
            <a:r>
              <a:rPr sz="4200" b="1" spc="-47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(</a:t>
            </a:r>
            <a:r>
              <a:rPr sz="4200" b="1" spc="-29" baseline="2925" dirty="0" smtClean="0">
                <a:latin typeface="Calibri"/>
                <a:cs typeface="Calibri"/>
              </a:rPr>
              <a:t>s</a:t>
            </a:r>
            <a:r>
              <a:rPr sz="4200" b="1" spc="0" baseline="2925" dirty="0" smtClean="0">
                <a:latin typeface="Calibri"/>
                <a:cs typeface="Calibri"/>
              </a:rPr>
              <a:t>till and</a:t>
            </a:r>
            <a:r>
              <a:rPr sz="4200" b="1" spc="4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vid</a:t>
            </a:r>
            <a:r>
              <a:rPr sz="4200" b="1" spc="-9" baseline="2925" dirty="0" smtClean="0">
                <a:latin typeface="Calibri"/>
                <a:cs typeface="Calibri"/>
              </a:rPr>
              <a:t>e</a:t>
            </a:r>
            <a:r>
              <a:rPr sz="4200" b="1" spc="0" baseline="2925" dirty="0" smtClean="0">
                <a:latin typeface="Calibri"/>
                <a:cs typeface="Calibri"/>
              </a:rPr>
              <a:t>o</a:t>
            </a:r>
            <a:r>
              <a:rPr sz="4200" b="1" spc="0" baseline="2925" dirty="0" smtClean="0">
                <a:latin typeface="Calibri"/>
                <a:cs typeface="Calibri"/>
              </a:rPr>
              <a:t>)?</a:t>
            </a:r>
            <a:endParaRPr sz="2800" dirty="0">
              <a:latin typeface="Calibri"/>
              <a:cs typeface="Calibri"/>
            </a:endParaRPr>
          </a:p>
          <a:p>
            <a:pPr marL="12700" marR="34335">
              <a:lnSpc>
                <a:spcPts val="2155"/>
              </a:lnSpc>
            </a:pPr>
            <a:endParaRPr lang="en-US" sz="2700" spc="0" baseline="1517" dirty="0" smtClean="0">
              <a:latin typeface="Calibri"/>
              <a:cs typeface="Calibri"/>
            </a:endParaRPr>
          </a:p>
          <a:p>
            <a:pPr marL="12700" marR="34335">
              <a:lnSpc>
                <a:spcPts val="2155"/>
              </a:lnSpc>
            </a:pP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0" baseline="1517" dirty="0" smtClean="0">
                <a:latin typeface="Calibri"/>
                <a:cs typeface="Calibri"/>
              </a:rPr>
              <a:t>: E</a:t>
            </a:r>
            <a:r>
              <a:rPr sz="2700" spc="-4" baseline="1517" dirty="0" smtClean="0">
                <a:latin typeface="Calibri"/>
                <a:cs typeface="Calibri"/>
              </a:rPr>
              <a:t>ri</a:t>
            </a:r>
            <a:r>
              <a:rPr sz="2700" spc="0" baseline="1517" dirty="0" smtClean="0">
                <a:latin typeface="Calibri"/>
                <a:cs typeface="Calibri"/>
              </a:rPr>
              <a:t>c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Schule</a:t>
            </a:r>
            <a:r>
              <a:rPr sz="2700" spc="-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-Da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-9" baseline="1517" dirty="0" smtClean="0">
                <a:latin typeface="Calibri"/>
                <a:cs typeface="Calibri"/>
              </a:rPr>
              <a:t>v</a:t>
            </a:r>
            <a:r>
              <a:rPr sz="2700" spc="0" baseline="1517" dirty="0" smtClean="0">
                <a:latin typeface="Calibri"/>
                <a:cs typeface="Calibri"/>
              </a:rPr>
              <a:t>er</a:t>
            </a:r>
            <a:r>
              <a:rPr sz="2700" spc="-34" baseline="1517" dirty="0" smtClean="0">
                <a:latin typeface="Calibri"/>
                <a:cs typeface="Calibri"/>
              </a:rPr>
              <a:t>n</a:t>
            </a:r>
            <a:r>
              <a:rPr sz="2700" spc="-129" baseline="1517" dirty="0" smtClean="0">
                <a:latin typeface="Calibri"/>
                <a:cs typeface="Calibri"/>
              </a:rPr>
              <a:t>y</a:t>
            </a:r>
            <a:r>
              <a:rPr sz="2700" spc="0" baseline="1517" dirty="0" smtClean="0">
                <a:latin typeface="Calibri"/>
                <a:cs typeface="Calibri"/>
              </a:rPr>
              <a:t>,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-25" baseline="1517" dirty="0" smtClean="0">
                <a:latin typeface="Calibri"/>
                <a:cs typeface="Calibri"/>
              </a:rPr>
              <a:t>y</a:t>
            </a:r>
            <a:r>
              <a:rPr sz="2700" spc="-9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anoth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r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lang="en-US" sz="2700" b="1" spc="4" baseline="1517" dirty="0" smtClean="0">
                <a:solidFill>
                  <a:srgbClr val="FFC000"/>
                </a:solidFill>
                <a:latin typeface="Calibri"/>
                <a:cs typeface="Calibri"/>
              </a:rPr>
              <a:t>ORANG</a:t>
            </a:r>
            <a:r>
              <a:rPr sz="2700" b="1" spc="0" baseline="1517" dirty="0" smtClean="0">
                <a:solidFill>
                  <a:srgbClr val="FFC000"/>
                </a:solidFill>
                <a:latin typeface="Calibri"/>
                <a:cs typeface="Calibri"/>
              </a:rPr>
              <a:t>E-</a:t>
            </a:r>
            <a:r>
              <a:rPr sz="2700" b="1" spc="4" baseline="1517" dirty="0" smtClean="0">
                <a:solidFill>
                  <a:srgbClr val="FFC000"/>
                </a:solidFill>
                <a:latin typeface="Calibri"/>
                <a:cs typeface="Calibri"/>
              </a:rPr>
              <a:t>b</a:t>
            </a:r>
            <a:r>
              <a:rPr sz="2700" b="1" spc="0" baseline="1517" dirty="0" smtClean="0">
                <a:solidFill>
                  <a:srgbClr val="FFC000"/>
                </a:solidFill>
                <a:latin typeface="Calibri"/>
                <a:cs typeface="Calibri"/>
              </a:rPr>
              <a:t>ad</a:t>
            </a:r>
            <a:r>
              <a:rPr sz="2700" b="1" spc="-19" baseline="1517" dirty="0" smtClean="0">
                <a:solidFill>
                  <a:srgbClr val="FFC000"/>
                </a:solidFill>
                <a:latin typeface="Calibri"/>
                <a:cs typeface="Calibri"/>
              </a:rPr>
              <a:t>g</a:t>
            </a:r>
            <a:r>
              <a:rPr sz="2700" b="1" spc="4" baseline="1517" dirty="0" smtClean="0">
                <a:solidFill>
                  <a:srgbClr val="FFC000"/>
                </a:solidFill>
                <a:latin typeface="Calibri"/>
                <a:cs typeface="Calibri"/>
              </a:rPr>
              <a:t>e</a:t>
            </a:r>
            <a:r>
              <a:rPr sz="2700" b="1" spc="0" baseline="1517" dirty="0" smtClean="0">
                <a:solidFill>
                  <a:srgbClr val="FFC000"/>
                </a:solidFill>
                <a:latin typeface="Calibri"/>
                <a:cs typeface="Calibri"/>
              </a:rPr>
              <a:t>d</a:t>
            </a:r>
            <a:r>
              <a:rPr sz="2700" b="1" spc="0" baseline="1517" dirty="0" smtClean="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sz="2700" spc="-75" baseline="1517" dirty="0" smtClean="0">
                <a:latin typeface="Calibri"/>
                <a:cs typeface="Calibri"/>
              </a:rPr>
              <a:t>V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u</a:t>
            </a:r>
            <a:r>
              <a:rPr sz="2700" spc="-4" baseline="1517" dirty="0" smtClean="0">
                <a:latin typeface="Calibri"/>
                <a:cs typeface="Calibri"/>
              </a:rPr>
              <a:t>n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r</a:t>
            </a:r>
            <a:r>
              <a:rPr sz="2700" spc="-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Commi</a:t>
            </a:r>
            <a:r>
              <a:rPr sz="2700" spc="-29" baseline="1517" dirty="0" smtClean="0">
                <a:latin typeface="Calibri"/>
                <a:cs typeface="Calibri"/>
              </a:rPr>
              <a:t>t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ee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me</a:t>
            </a:r>
            <a:r>
              <a:rPr sz="2700" spc="4" baseline="1517" dirty="0" smtClean="0">
                <a:latin typeface="Calibri"/>
                <a:cs typeface="Calibri"/>
              </a:rPr>
              <a:t>m</a:t>
            </a:r>
            <a:r>
              <a:rPr sz="2700" spc="0" baseline="1517" dirty="0" smtClean="0">
                <a:latin typeface="Calibri"/>
                <a:cs typeface="Calibri"/>
              </a:rPr>
              <a:t>b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-18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.</a:t>
            </a:r>
            <a:r>
              <a:rPr lang="en-US" sz="2700" spc="0" baseline="1517" dirty="0" smtClean="0">
                <a:latin typeface="Calibri"/>
                <a:cs typeface="Calibri"/>
              </a:rPr>
              <a:t>  And…  the Chairman</a:t>
            </a:r>
            <a:r>
              <a:rPr lang="en-US" sz="2700" spc="0" dirty="0" smtClean="0">
                <a:latin typeface="Calibri"/>
                <a:cs typeface="Calibri"/>
              </a:rPr>
              <a:t> </a:t>
            </a:r>
            <a:r>
              <a:rPr lang="en-US" sz="2700" spc="0" baseline="1517" dirty="0" smtClean="0">
                <a:latin typeface="Calibri"/>
                <a:cs typeface="Calibri"/>
              </a:rPr>
              <a:t>of the VM Workshop</a:t>
            </a:r>
            <a:r>
              <a:rPr lang="en-US" sz="2700" spc="0" dirty="0" smtClean="0">
                <a:latin typeface="Calibri"/>
                <a:cs typeface="Calibri"/>
              </a:rPr>
              <a:t> </a:t>
            </a:r>
            <a:r>
              <a:rPr lang="en-US" spc="0" dirty="0" smtClean="0">
                <a:latin typeface="Calibri"/>
                <a:cs typeface="Calibri"/>
              </a:rPr>
              <a:t>when this one ends</a:t>
            </a:r>
            <a:r>
              <a:rPr lang="en-US" sz="2700" spc="0" dirty="0" smtClean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59740" y="3733800"/>
            <a:ext cx="8248689" cy="14535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1935"/>
              </a:lnSpc>
              <a:spcBef>
                <a:spcPts val="96"/>
              </a:spcBef>
            </a:pPr>
            <a:r>
              <a:rPr lang="en-US" sz="2700" spc="-4" baseline="1517" dirty="0">
                <a:cs typeface="Calibri"/>
              </a:rPr>
              <a:t>H</a:t>
            </a:r>
            <a:r>
              <a:rPr lang="en-US" sz="2700" baseline="1517" dirty="0">
                <a:cs typeface="Calibri"/>
              </a:rPr>
              <a:t>e</a:t>
            </a:r>
            <a:r>
              <a:rPr lang="en-US" sz="2700" spc="-109" baseline="1517" dirty="0">
                <a:cs typeface="Calibri"/>
              </a:rPr>
              <a:t>’</a:t>
            </a:r>
            <a:r>
              <a:rPr lang="en-US" sz="2700" baseline="1517" dirty="0">
                <a:cs typeface="Calibri"/>
              </a:rPr>
              <a:t>s</a:t>
            </a:r>
            <a:r>
              <a:rPr lang="en-US" sz="2700" spc="14" baseline="1517" dirty="0">
                <a:cs typeface="Calibri"/>
              </a:rPr>
              <a:t> </a:t>
            </a:r>
            <a:r>
              <a:rPr lang="en-US" sz="2700" spc="-25" baseline="1517" dirty="0">
                <a:cs typeface="Calibri"/>
              </a:rPr>
              <a:t>t</a:t>
            </a:r>
            <a:r>
              <a:rPr lang="en-US" sz="2700" baseline="1517" dirty="0">
                <a:cs typeface="Calibri"/>
              </a:rPr>
              <a:t>ak</a:t>
            </a:r>
            <a:r>
              <a:rPr lang="en-US" sz="2700" spc="-9" baseline="1517" dirty="0">
                <a:cs typeface="Calibri"/>
              </a:rPr>
              <a:t>i</a:t>
            </a:r>
            <a:r>
              <a:rPr lang="en-US" sz="2700" baseline="1517" dirty="0">
                <a:cs typeface="Calibri"/>
              </a:rPr>
              <a:t>ng</a:t>
            </a:r>
            <a:r>
              <a:rPr lang="en-US" sz="2700" spc="4" baseline="1517" dirty="0">
                <a:cs typeface="Calibri"/>
              </a:rPr>
              <a:t> </a:t>
            </a:r>
            <a:r>
              <a:rPr lang="en-US" sz="2700" spc="-19" baseline="1517" dirty="0">
                <a:cs typeface="Calibri"/>
              </a:rPr>
              <a:t>c</a:t>
            </a:r>
            <a:r>
              <a:rPr lang="en-US" sz="2700" baseline="1517" dirty="0">
                <a:cs typeface="Calibri"/>
              </a:rPr>
              <a:t>andid</a:t>
            </a:r>
            <a:r>
              <a:rPr lang="en-US" sz="2700" spc="19" baseline="1517" dirty="0">
                <a:cs typeface="Calibri"/>
              </a:rPr>
              <a:t> </a:t>
            </a:r>
            <a:r>
              <a:rPr lang="en-US" sz="2700" baseline="1517" dirty="0">
                <a:cs typeface="Calibri"/>
              </a:rPr>
              <a:t>and </a:t>
            </a:r>
            <a:r>
              <a:rPr lang="en-US" sz="2700" spc="-14" baseline="1517" dirty="0">
                <a:cs typeface="Calibri"/>
              </a:rPr>
              <a:t>s</a:t>
            </a:r>
            <a:r>
              <a:rPr lang="en-US" sz="2700" spc="-25" baseline="1517" dirty="0">
                <a:cs typeface="Calibri"/>
              </a:rPr>
              <a:t>t</a:t>
            </a:r>
            <a:r>
              <a:rPr lang="en-US" sz="2700" baseline="1517" dirty="0">
                <a:cs typeface="Calibri"/>
              </a:rPr>
              <a:t>a</a:t>
            </a:r>
            <a:r>
              <a:rPr lang="en-US" sz="2700" spc="-9" baseline="1517" dirty="0">
                <a:cs typeface="Calibri"/>
              </a:rPr>
              <a:t>g</a:t>
            </a:r>
            <a:r>
              <a:rPr lang="en-US" sz="2700" baseline="1517" dirty="0">
                <a:cs typeface="Calibri"/>
              </a:rPr>
              <a:t>ed </a:t>
            </a:r>
            <a:r>
              <a:rPr lang="en-US" sz="2700" spc="-14" baseline="1517" dirty="0">
                <a:cs typeface="Calibri"/>
              </a:rPr>
              <a:t>s</a:t>
            </a:r>
            <a:r>
              <a:rPr lang="en-US" sz="2700" baseline="1517" dirty="0">
                <a:cs typeface="Calibri"/>
              </a:rPr>
              <a:t>t</a:t>
            </a:r>
            <a:r>
              <a:rPr lang="en-US" sz="2700" spc="-9" baseline="1517" dirty="0">
                <a:cs typeface="Calibri"/>
              </a:rPr>
              <a:t>i</a:t>
            </a:r>
            <a:r>
              <a:rPr lang="en-US" sz="2700" spc="-4" baseline="1517" dirty="0">
                <a:cs typeface="Calibri"/>
              </a:rPr>
              <a:t>l</a:t>
            </a:r>
            <a:r>
              <a:rPr lang="en-US" sz="2700" baseline="1517" dirty="0">
                <a:cs typeface="Calibri"/>
              </a:rPr>
              <a:t>l</a:t>
            </a:r>
            <a:r>
              <a:rPr lang="en-US" sz="2700" spc="4" baseline="1517" dirty="0">
                <a:cs typeface="Calibri"/>
              </a:rPr>
              <a:t> </a:t>
            </a:r>
            <a:r>
              <a:rPr lang="en-US" sz="2700" baseline="1517" dirty="0">
                <a:cs typeface="Calibri"/>
              </a:rPr>
              <a:t>pho</a:t>
            </a:r>
            <a:r>
              <a:rPr lang="en-US" sz="2700" spc="-14" baseline="1517" dirty="0">
                <a:cs typeface="Calibri"/>
              </a:rPr>
              <a:t>t</a:t>
            </a:r>
            <a:r>
              <a:rPr lang="en-US" sz="2700" baseline="1517" dirty="0">
                <a:cs typeface="Calibri"/>
              </a:rPr>
              <a:t>os th</a:t>
            </a:r>
            <a:r>
              <a:rPr lang="en-US" sz="2700" spc="-4" baseline="1517" dirty="0">
                <a:cs typeface="Calibri"/>
              </a:rPr>
              <a:t>i</a:t>
            </a:r>
            <a:r>
              <a:rPr lang="en-US" sz="2700" baseline="1517" dirty="0">
                <a:cs typeface="Calibri"/>
              </a:rPr>
              <a:t>s </a:t>
            </a:r>
            <a:r>
              <a:rPr lang="en-US" sz="2700" spc="-14" baseline="1517" dirty="0">
                <a:cs typeface="Calibri"/>
              </a:rPr>
              <a:t>w</a:t>
            </a:r>
            <a:r>
              <a:rPr lang="en-US" sz="2700" baseline="1517" dirty="0">
                <a:cs typeface="Calibri"/>
              </a:rPr>
              <a:t>eek,</a:t>
            </a:r>
            <a:r>
              <a:rPr lang="en-US" sz="2700" spc="4" baseline="1517" dirty="0">
                <a:cs typeface="Calibri"/>
              </a:rPr>
              <a:t> </a:t>
            </a:r>
            <a:r>
              <a:rPr lang="en-US" sz="2700" baseline="1517" dirty="0">
                <a:cs typeface="Calibri"/>
              </a:rPr>
              <a:t>and</a:t>
            </a:r>
            <a:r>
              <a:rPr lang="en-US" sz="2700" spc="14" baseline="1517" dirty="0">
                <a:cs typeface="Calibri"/>
              </a:rPr>
              <a:t> </a:t>
            </a:r>
            <a:r>
              <a:rPr lang="en-US" sz="2700" baseline="1517" dirty="0">
                <a:cs typeface="Calibri"/>
              </a:rPr>
              <a:t>short</a:t>
            </a:r>
            <a:r>
              <a:rPr lang="en-US" sz="2700" spc="-4" baseline="1517" dirty="0">
                <a:cs typeface="Calibri"/>
              </a:rPr>
              <a:t> </a:t>
            </a:r>
            <a:r>
              <a:rPr lang="en-US" sz="2700" baseline="1517" dirty="0">
                <a:cs typeface="Calibri"/>
              </a:rPr>
              <a:t>videos and</a:t>
            </a:r>
            <a:r>
              <a:rPr lang="en-US" sz="2700" spc="4" baseline="1517" dirty="0">
                <a:cs typeface="Calibri"/>
              </a:rPr>
              <a:t> </a:t>
            </a:r>
            <a:r>
              <a:rPr lang="en-US" sz="2700" spc="-4" baseline="1517" dirty="0">
                <a:cs typeface="Calibri"/>
              </a:rPr>
              <a:t>i</a:t>
            </a:r>
            <a:r>
              <a:rPr lang="en-US" sz="2700" spc="-9" baseline="1517" dirty="0">
                <a:cs typeface="Calibri"/>
              </a:rPr>
              <a:t>n</a:t>
            </a:r>
            <a:r>
              <a:rPr lang="en-US" sz="2700" spc="-25" baseline="1517" dirty="0">
                <a:cs typeface="Calibri"/>
              </a:rPr>
              <a:t>t</a:t>
            </a:r>
            <a:r>
              <a:rPr lang="en-US" sz="2700" baseline="1517" dirty="0">
                <a:cs typeface="Calibri"/>
              </a:rPr>
              <a:t>e</a:t>
            </a:r>
            <a:r>
              <a:rPr lang="en-US" sz="2700" spc="4" baseline="1517" dirty="0">
                <a:cs typeface="Calibri"/>
              </a:rPr>
              <a:t>r</a:t>
            </a:r>
            <a:r>
              <a:rPr lang="en-US" sz="2700" baseline="1517" dirty="0">
                <a:cs typeface="Calibri"/>
              </a:rPr>
              <a:t>vi</a:t>
            </a:r>
            <a:r>
              <a:rPr lang="en-US" sz="2700" spc="-14" baseline="1517" dirty="0">
                <a:cs typeface="Calibri"/>
              </a:rPr>
              <a:t>ew</a:t>
            </a:r>
            <a:r>
              <a:rPr lang="en-US" sz="2700" baseline="1517" dirty="0">
                <a:cs typeface="Calibri"/>
              </a:rPr>
              <a:t>s.</a:t>
            </a:r>
            <a:endParaRPr lang="en-US" dirty="0">
              <a:cs typeface="Calibri"/>
            </a:endParaRPr>
          </a:p>
          <a:p>
            <a:pPr marL="12700" marR="34290">
              <a:lnSpc>
                <a:spcPts val="1935"/>
              </a:lnSpc>
              <a:spcBef>
                <a:spcPts val="96"/>
              </a:spcBef>
            </a:pPr>
            <a:r>
              <a:rPr sz="2700" spc="-4" baseline="3034" dirty="0" smtClean="0">
                <a:latin typeface="Calibri"/>
                <a:cs typeface="Calibri"/>
              </a:rPr>
              <a:t>Wi</a:t>
            </a:r>
            <a:r>
              <a:rPr sz="2700" spc="0" baseline="3034" dirty="0" smtClean="0">
                <a:latin typeface="Calibri"/>
                <a:cs typeface="Calibri"/>
              </a:rPr>
              <a:t>th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-25" baseline="3034" dirty="0" smtClean="0">
                <a:latin typeface="Calibri"/>
                <a:cs typeface="Calibri"/>
              </a:rPr>
              <a:t>y</a:t>
            </a:r>
            <a:r>
              <a:rPr sz="2700" spc="0" baseline="3034" dirty="0" smtClean="0">
                <a:latin typeface="Calibri"/>
                <a:cs typeface="Calibri"/>
              </a:rPr>
              <a:t>our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p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rm</a:t>
            </a:r>
            <a:r>
              <a:rPr sz="2700" spc="-9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s</a:t>
            </a:r>
            <a:r>
              <a:rPr sz="2700" spc="4" baseline="3034" dirty="0" smtClean="0">
                <a:latin typeface="Calibri"/>
                <a:cs typeface="Calibri"/>
              </a:rPr>
              <a:t>s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on,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the</a:t>
            </a:r>
            <a:r>
              <a:rPr sz="2700" spc="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e wi</a:t>
            </a:r>
            <a:r>
              <a:rPr sz="2700" spc="-9" baseline="3034" dirty="0" smtClean="0">
                <a:latin typeface="Calibri"/>
                <a:cs typeface="Calibri"/>
              </a:rPr>
              <a:t>l</a:t>
            </a:r>
            <a:r>
              <a:rPr sz="2700" spc="0" baseline="3034" dirty="0" smtClean="0">
                <a:latin typeface="Calibri"/>
                <a:cs typeface="Calibri"/>
              </a:rPr>
              <a:t>l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be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d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r>
              <a:rPr sz="2700" spc="-25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ed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d</a:t>
            </a:r>
            <a:r>
              <a:rPr sz="2700" spc="-9" baseline="3034" dirty="0" smtClean="0">
                <a:latin typeface="Calibri"/>
                <a:cs typeface="Calibri"/>
              </a:rPr>
              <a:t>o</a:t>
            </a:r>
            <a:r>
              <a:rPr sz="2700" spc="0" baseline="3034" dirty="0" smtClean="0">
                <a:latin typeface="Calibri"/>
                <a:cs typeface="Calibri"/>
              </a:rPr>
              <a:t>wn</a:t>
            </a:r>
            <a:r>
              <a:rPr sz="2700" spc="24" baseline="3034" dirty="0" smtClean="0">
                <a:latin typeface="Calibri"/>
                <a:cs typeface="Calibri"/>
              </a:rPr>
              <a:t> 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r>
              <a:rPr sz="2700" spc="-9" baseline="3034" dirty="0" smtClean="0">
                <a:latin typeface="Calibri"/>
                <a:cs typeface="Calibri"/>
              </a:rPr>
              <a:t>n</a:t>
            </a:r>
            <a:r>
              <a:rPr sz="2700" spc="-14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o a </a:t>
            </a:r>
            <a:r>
              <a:rPr sz="2700" spc="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hort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-89" baseline="3034" dirty="0" smtClean="0">
                <a:latin typeface="Calibri"/>
                <a:cs typeface="Calibri"/>
              </a:rPr>
              <a:t>‘</a:t>
            </a:r>
            <a:r>
              <a:rPr sz="2700" spc="-19" baseline="3034" dirty="0" smtClean="0">
                <a:latin typeface="Calibri"/>
                <a:cs typeface="Calibri"/>
              </a:rPr>
              <a:t>c</a:t>
            </a:r>
            <a:r>
              <a:rPr sz="2700" spc="0" baseline="3034" dirty="0" smtClean="0">
                <a:latin typeface="Calibri"/>
                <a:cs typeface="Calibri"/>
              </a:rPr>
              <a:t>omm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-29" baseline="3034" dirty="0" smtClean="0">
                <a:latin typeface="Calibri"/>
                <a:cs typeface="Calibri"/>
              </a:rPr>
              <a:t>r</a:t>
            </a:r>
            <a:r>
              <a:rPr sz="2700" spc="-4" baseline="3034" dirty="0" smtClean="0">
                <a:latin typeface="Calibri"/>
                <a:cs typeface="Calibri"/>
              </a:rPr>
              <a:t>ci</a:t>
            </a:r>
            <a:r>
              <a:rPr sz="2700" spc="0" baseline="3034" dirty="0" smtClean="0">
                <a:latin typeface="Calibri"/>
                <a:cs typeface="Calibri"/>
              </a:rPr>
              <a:t>al’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-29" baseline="3034" dirty="0" smtClean="0">
                <a:latin typeface="Calibri"/>
                <a:cs typeface="Calibri"/>
              </a:rPr>
              <a:t>f</a:t>
            </a:r>
            <a:r>
              <a:rPr sz="2700" spc="0" baseline="3034" dirty="0" smtClean="0">
                <a:latin typeface="Calibri"/>
                <a:cs typeface="Calibri"/>
              </a:rPr>
              <a:t>or </a:t>
            </a:r>
            <a:r>
              <a:rPr sz="2700" spc="-4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he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VM</a:t>
            </a:r>
            <a:endParaRPr sz="1800" dirty="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  <a:spcBef>
                <a:spcPts val="11"/>
              </a:spcBef>
            </a:pPr>
            <a:r>
              <a:rPr sz="2700" spc="-75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or</a:t>
            </a:r>
            <a:r>
              <a:rPr sz="2700" spc="-19" baseline="1517" dirty="0" smtClean="0">
                <a:latin typeface="Calibri"/>
                <a:cs typeface="Calibri"/>
              </a:rPr>
              <a:t>k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4" baseline="1517" dirty="0" smtClean="0">
                <a:latin typeface="Calibri"/>
                <a:cs typeface="Calibri"/>
              </a:rPr>
              <a:t>h</a:t>
            </a:r>
            <a:r>
              <a:rPr sz="2700" spc="0" baseline="1517" dirty="0" smtClean="0">
                <a:latin typeface="Calibri"/>
                <a:cs typeface="Calibri"/>
              </a:rPr>
              <a:t>op, and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po</a:t>
            </a:r>
            <a:r>
              <a:rPr sz="2700" spc="-19" baseline="1517" dirty="0" smtClean="0">
                <a:latin typeface="Calibri"/>
                <a:cs typeface="Calibri"/>
              </a:rPr>
              <a:t>s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on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our </a:t>
            </a:r>
            <a:r>
              <a:rPr sz="2700" spc="-1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eb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pages, and videos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on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134" baseline="1517" dirty="0" smtClean="0">
                <a:latin typeface="Calibri"/>
                <a:cs typeface="Calibri"/>
              </a:rPr>
              <a:t>Y</a:t>
            </a:r>
            <a:r>
              <a:rPr sz="2700" spc="0" baseline="1517" dirty="0" smtClean="0">
                <a:latin typeface="Calibri"/>
                <a:cs typeface="Calibri"/>
              </a:rPr>
              <a:t>ou</a:t>
            </a:r>
            <a:r>
              <a:rPr sz="2700" spc="-10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ube.</a:t>
            </a:r>
            <a:r>
              <a:rPr sz="2700" spc="406" baseline="1517" dirty="0" smtClean="0">
                <a:latin typeface="Calibri"/>
                <a:cs typeface="Calibri"/>
              </a:rPr>
              <a:t> </a:t>
            </a:r>
            <a:r>
              <a:rPr sz="2700" spc="-39" baseline="1517" dirty="0" smtClean="0">
                <a:latin typeface="Calibri"/>
                <a:cs typeface="Calibri"/>
              </a:rPr>
              <a:t>P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29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al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-9" baseline="1517" dirty="0" smtClean="0">
                <a:latin typeface="Calibri"/>
                <a:cs typeface="Calibri"/>
              </a:rPr>
              <a:t>a</a:t>
            </a:r>
            <a:r>
              <a:rPr sz="2700" spc="-25" baseline="1517" dirty="0" smtClean="0">
                <a:latin typeface="Calibri"/>
                <a:cs typeface="Calibri"/>
              </a:rPr>
              <a:t>tt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d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es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</a:pPr>
            <a:r>
              <a:rPr sz="2700" spc="-19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an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poi</a:t>
            </a:r>
            <a:r>
              <a:rPr sz="2700" spc="-1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their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ma</a:t>
            </a:r>
            <a:r>
              <a:rPr sz="2700" spc="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4" baseline="1517" dirty="0" smtClean="0">
                <a:latin typeface="Calibri"/>
                <a:cs typeface="Calibri"/>
              </a:rPr>
              <a:t>g</a:t>
            </a:r>
            <a:r>
              <a:rPr sz="2700" spc="0" baseline="1517" dirty="0" smtClean="0">
                <a:latin typeface="Calibri"/>
                <a:cs typeface="Calibri"/>
              </a:rPr>
              <a:t>em</a:t>
            </a:r>
            <a:r>
              <a:rPr sz="2700" spc="9" baseline="1517" dirty="0" smtClean="0">
                <a:latin typeface="Calibri"/>
                <a:cs typeface="Calibri"/>
              </a:rPr>
              <a:t>e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14" baseline="1517" dirty="0" smtClean="0">
                <a:latin typeface="Calibri"/>
                <a:cs typeface="Calibri"/>
              </a:rPr>
              <a:t> t</a:t>
            </a:r>
            <a:r>
              <a:rPr sz="2700" spc="0" baseline="1517" dirty="0" smtClean="0">
                <a:latin typeface="Calibri"/>
                <a:cs typeface="Calibri"/>
              </a:rPr>
              <a:t>o those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l</a:t>
            </a:r>
            <a:r>
              <a:rPr sz="2700" spc="-4" baseline="1517" dirty="0" smtClean="0">
                <a:latin typeface="Calibri"/>
                <a:cs typeface="Calibri"/>
              </a:rPr>
              <a:t>o</a:t>
            </a:r>
            <a:r>
              <a:rPr sz="2700" spc="-19" baseline="1517" dirty="0" smtClean="0">
                <a:latin typeface="Calibri"/>
                <a:cs typeface="Calibri"/>
              </a:rPr>
              <a:t>c</a:t>
            </a:r>
            <a:r>
              <a:rPr sz="2700" spc="-9" baseline="1517" dirty="0" smtClean="0">
                <a:latin typeface="Calibri"/>
                <a:cs typeface="Calibri"/>
              </a:rPr>
              <a:t>a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on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,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4" baseline="1517" dirty="0" smtClean="0">
                <a:latin typeface="Calibri"/>
                <a:cs typeface="Calibri"/>
              </a:rPr>
              <a:t>h</a:t>
            </a:r>
            <a:r>
              <a:rPr sz="2700" spc="-14" baseline="1517" dirty="0" smtClean="0">
                <a:latin typeface="Calibri"/>
                <a:cs typeface="Calibri"/>
              </a:rPr>
              <a:t>o</a:t>
            </a:r>
            <a:r>
              <a:rPr sz="2700" spc="0" baseline="1517" dirty="0" smtClean="0">
                <a:latin typeface="Calibri"/>
                <a:cs typeface="Calibri"/>
              </a:rPr>
              <a:t>w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ng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th</a:t>
            </a:r>
            <a:r>
              <a:rPr sz="2700" spc="-9" baseline="1517" dirty="0" smtClean="0">
                <a:latin typeface="Calibri"/>
                <a:cs typeface="Calibri"/>
              </a:rPr>
              <a:t>a</a:t>
            </a:r>
            <a:r>
              <a:rPr sz="2700" spc="0" baseline="1517" dirty="0" smtClean="0">
                <a:latin typeface="Calibri"/>
                <a:cs typeface="Calibri"/>
              </a:rPr>
              <a:t>t </a:t>
            </a:r>
            <a:r>
              <a:rPr sz="2700" spc="-9" baseline="1517" dirty="0" smtClean="0">
                <a:latin typeface="Calibri"/>
                <a:cs typeface="Calibri"/>
              </a:rPr>
              <a:t>ev</a:t>
            </a:r>
            <a:r>
              <a:rPr sz="2700" spc="0" baseline="1517" dirty="0" smtClean="0">
                <a:latin typeface="Calibri"/>
                <a:cs typeface="Calibri"/>
              </a:rPr>
              <a:t>en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$100 </a:t>
            </a:r>
            <a:r>
              <a:rPr sz="2700" spc="-1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or</a:t>
            </a:r>
            <a:r>
              <a:rPr sz="2700" spc="-19" baseline="1517" dirty="0" smtClean="0">
                <a:latin typeface="Calibri"/>
                <a:cs typeface="Calibri"/>
              </a:rPr>
              <a:t>k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4" baseline="1517" dirty="0" smtClean="0">
                <a:latin typeface="Calibri"/>
                <a:cs typeface="Calibri"/>
              </a:rPr>
              <a:t>h</a:t>
            </a:r>
            <a:r>
              <a:rPr sz="2700" spc="0" baseline="1517" dirty="0" smtClean="0">
                <a:latin typeface="Calibri"/>
                <a:cs typeface="Calibri"/>
              </a:rPr>
              <a:t>op </a:t>
            </a:r>
            <a:r>
              <a:rPr sz="2700" spc="-14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an</a:t>
            </a:r>
            <a:endParaRPr sz="1800" dirty="0">
              <a:latin typeface="Calibri"/>
              <a:cs typeface="Calibri"/>
            </a:endParaRPr>
          </a:p>
          <a:p>
            <a:pPr marL="12700" marR="34290">
              <a:lnSpc>
                <a:spcPts val="2165"/>
              </a:lnSpc>
              <a:spcBef>
                <a:spcPts val="0"/>
              </a:spcBef>
            </a:pPr>
            <a:r>
              <a:rPr sz="2700" spc="0" baseline="1517" dirty="0" smtClean="0">
                <a:latin typeface="Calibri"/>
                <a:cs typeface="Calibri"/>
              </a:rPr>
              <a:t>p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 amaz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ng</a:t>
            </a:r>
            <a:r>
              <a:rPr sz="2700" spc="4" baseline="1517" dirty="0" smtClean="0">
                <a:latin typeface="Calibri"/>
                <a:cs typeface="Calibri"/>
              </a:rPr>
              <a:t> s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sions,</a:t>
            </a:r>
            <a:r>
              <a:rPr sz="2700" spc="-14" baseline="1517" dirty="0" smtClean="0">
                <a:latin typeface="Calibri"/>
                <a:cs typeface="Calibri"/>
              </a:rPr>
              <a:t> </a:t>
            </a:r>
            <a:r>
              <a:rPr sz="2700" spc="-34" baseline="1517" dirty="0" smtClean="0">
                <a:latin typeface="Calibri"/>
                <a:cs typeface="Calibri"/>
              </a:rPr>
              <a:t>f</a:t>
            </a:r>
            <a:r>
              <a:rPr sz="2700" spc="0" baseline="1517" dirty="0" smtClean="0">
                <a:latin typeface="Calibri"/>
                <a:cs typeface="Calibri"/>
              </a:rPr>
              <a:t>ound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1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o be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9" baseline="1517" dirty="0" smtClean="0">
                <a:latin typeface="Calibri"/>
                <a:cs typeface="Calibri"/>
              </a:rPr>
              <a:t>v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y</a:t>
            </a:r>
            <a:r>
              <a:rPr sz="2700" spc="-9" baseline="1517" dirty="0" smtClean="0">
                <a:latin typeface="Calibri"/>
                <a:cs typeface="Calibri"/>
              </a:rPr>
              <a:t> </a:t>
            </a: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-9" baseline="1517" dirty="0" smtClean="0">
                <a:latin typeface="Calibri"/>
                <a:cs typeface="Calibri"/>
              </a:rPr>
              <a:t>e</a:t>
            </a:r>
            <a:r>
              <a:rPr sz="2700" spc="-25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ding</a:t>
            </a:r>
            <a:r>
              <a:rPr sz="2700" spc="24" baseline="1517" dirty="0" smtClean="0">
                <a:latin typeface="Calibri"/>
                <a:cs typeface="Calibri"/>
              </a:rPr>
              <a:t> </a:t>
            </a:r>
            <a:r>
              <a:rPr sz="2700" spc="-1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o </a:t>
            </a:r>
            <a:r>
              <a:rPr sz="2700" spc="-9" baseline="1517" dirty="0" smtClean="0">
                <a:latin typeface="Calibri"/>
                <a:cs typeface="Calibri"/>
              </a:rPr>
              <a:t>a</a:t>
            </a:r>
            <a:r>
              <a:rPr sz="2700" spc="-25" baseline="1517" dirty="0" smtClean="0">
                <a:latin typeface="Calibri"/>
                <a:cs typeface="Calibri"/>
              </a:rPr>
              <a:t>tt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d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!</a:t>
            </a: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3507359" y="1858518"/>
            <a:ext cx="2086355" cy="0"/>
          </a:xfrm>
          <a:custGeom>
            <a:avLst/>
            <a:gdLst/>
            <a:ahLst/>
            <a:cxnLst/>
            <a:rect l="l" t="t" r="r" b="b"/>
            <a:pathLst>
              <a:path w="2086355">
                <a:moveTo>
                  <a:pt x="0" y="0"/>
                </a:moveTo>
                <a:lnTo>
                  <a:pt x="2086355" y="0"/>
                </a:lnTo>
              </a:path>
            </a:pathLst>
          </a:custGeom>
          <a:ln w="4241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8" name="object 8"/>
          <p:cNvSpPr txBox="1"/>
          <p:nvPr/>
        </p:nvSpPr>
        <p:spPr>
          <a:xfrm>
            <a:off x="3432810" y="499389"/>
            <a:ext cx="2389234" cy="15805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9507" marR="83342" algn="ctr">
              <a:lnSpc>
                <a:spcPts val="3770"/>
              </a:lnSpc>
              <a:spcBef>
                <a:spcPts val="188"/>
              </a:spcBef>
            </a:pPr>
            <a:r>
              <a:rPr sz="5400" b="1" spc="0" baseline="3034" dirty="0" smtClean="0">
                <a:latin typeface="Calibri"/>
                <a:cs typeface="Calibri"/>
              </a:rPr>
              <a:t>Comme</a:t>
            </a:r>
            <a:r>
              <a:rPr sz="5400" b="1" spc="-39" baseline="3034" dirty="0" smtClean="0">
                <a:latin typeface="Calibri"/>
                <a:cs typeface="Calibri"/>
              </a:rPr>
              <a:t>n</a:t>
            </a:r>
            <a:r>
              <a:rPr sz="5400" b="1" spc="0" baseline="3034" dirty="0" smtClean="0">
                <a:latin typeface="Calibri"/>
                <a:cs typeface="Calibri"/>
              </a:rPr>
              <a:t>ts,</a:t>
            </a:r>
            <a:endParaRPr sz="3600" dirty="0">
              <a:latin typeface="Calibri"/>
              <a:cs typeface="Calibri"/>
            </a:endParaRPr>
          </a:p>
          <a:p>
            <a:pPr algn="ctr">
              <a:lnSpc>
                <a:spcPts val="4320"/>
              </a:lnSpc>
              <a:spcBef>
                <a:spcPts val="27"/>
              </a:spcBef>
            </a:pPr>
            <a:r>
              <a:rPr sz="5400" b="1" spc="0" baseline="1517" dirty="0" smtClean="0">
                <a:latin typeface="Calibri"/>
                <a:cs typeface="Calibri"/>
              </a:rPr>
              <a:t>su</a:t>
            </a:r>
            <a:r>
              <a:rPr sz="5400" b="1" spc="25" baseline="1517" dirty="0" smtClean="0">
                <a:latin typeface="Calibri"/>
                <a:cs typeface="Calibri"/>
              </a:rPr>
              <a:t>g</a:t>
            </a:r>
            <a:r>
              <a:rPr sz="5400" b="1" spc="-39" baseline="1517" dirty="0" smtClean="0">
                <a:latin typeface="Calibri"/>
                <a:cs typeface="Calibri"/>
              </a:rPr>
              <a:t>g</a:t>
            </a:r>
            <a:r>
              <a:rPr sz="5400" b="1" spc="0" baseline="1517" dirty="0" smtClean="0">
                <a:latin typeface="Calibri"/>
                <a:cs typeface="Calibri"/>
              </a:rPr>
              <a:t>e</a:t>
            </a:r>
            <a:r>
              <a:rPr sz="5400" b="1" spc="-34" baseline="1517" dirty="0" smtClean="0">
                <a:latin typeface="Calibri"/>
                <a:cs typeface="Calibri"/>
              </a:rPr>
              <a:t>s</a:t>
            </a:r>
            <a:r>
              <a:rPr sz="5400" b="1" spc="0" baseline="1517" dirty="0" smtClean="0">
                <a:latin typeface="Calibri"/>
                <a:cs typeface="Calibri"/>
              </a:rPr>
              <a:t>tions,</a:t>
            </a:r>
            <a:endParaRPr sz="3600" dirty="0">
              <a:latin typeface="Calibri"/>
              <a:cs typeface="Calibri"/>
            </a:endParaRPr>
          </a:p>
          <a:p>
            <a:pPr marL="75184" marR="34289">
              <a:lnSpc>
                <a:spcPts val="4325"/>
              </a:lnSpc>
              <a:spcBef>
                <a:spcPts val="0"/>
              </a:spcBef>
            </a:pPr>
            <a:r>
              <a:rPr sz="5400" b="1" spc="0" baseline="1517" dirty="0" smtClean="0">
                <a:latin typeface="Calibri"/>
                <a:cs typeface="Calibri"/>
              </a:rPr>
              <a:t>complai</a:t>
            </a:r>
            <a:r>
              <a:rPr sz="5400" b="1" spc="-39" baseline="1517" dirty="0" smtClean="0">
                <a:latin typeface="Calibri"/>
                <a:cs typeface="Calibri"/>
              </a:rPr>
              <a:t>n</a:t>
            </a:r>
            <a:r>
              <a:rPr sz="5400" b="1" spc="0" baseline="1517" dirty="0" smtClean="0">
                <a:latin typeface="Calibri"/>
                <a:cs typeface="Calibri"/>
              </a:rPr>
              <a:t>t</a:t>
            </a:r>
            <a:r>
              <a:rPr sz="5400" b="1" spc="-4" baseline="1517" dirty="0" smtClean="0">
                <a:latin typeface="Calibri"/>
                <a:cs typeface="Calibri"/>
              </a:rPr>
              <a:t>s</a:t>
            </a:r>
            <a:r>
              <a:rPr sz="5400" b="1" spc="0" baseline="1517" dirty="0" smtClean="0">
                <a:latin typeface="Calibri"/>
                <a:cs typeface="Calibri"/>
              </a:rPr>
              <a:t>,</a:t>
            </a:r>
            <a:endParaRPr sz="36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617214" y="2145919"/>
            <a:ext cx="2021645" cy="10913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3765"/>
              </a:lnSpc>
              <a:spcBef>
                <a:spcPts val="188"/>
              </a:spcBef>
            </a:pPr>
            <a:r>
              <a:rPr sz="5400" b="1" spc="0" baseline="3034" dirty="0" smtClean="0">
                <a:latin typeface="Calibri"/>
                <a:cs typeface="Calibri"/>
              </a:rPr>
              <a:t>que</a:t>
            </a:r>
            <a:r>
              <a:rPr sz="5400" b="1" spc="-25" baseline="3034" dirty="0" smtClean="0">
                <a:latin typeface="Calibri"/>
                <a:cs typeface="Calibri"/>
              </a:rPr>
              <a:t>s</a:t>
            </a:r>
            <a:r>
              <a:rPr sz="5400" b="1" spc="0" baseline="3034" dirty="0" smtClean="0">
                <a:latin typeface="Calibri"/>
                <a:cs typeface="Calibri"/>
              </a:rPr>
              <a:t>tions,</a:t>
            </a:r>
            <a:endParaRPr sz="3600" dirty="0">
              <a:latin typeface="Calibri"/>
              <a:cs typeface="Calibri"/>
            </a:endParaRPr>
          </a:p>
          <a:p>
            <a:pPr marL="303291" marR="338812" algn="ctr">
              <a:lnSpc>
                <a:spcPts val="4800"/>
              </a:lnSpc>
              <a:spcBef>
                <a:spcPts val="51"/>
              </a:spcBef>
            </a:pPr>
            <a:r>
              <a:rPr sz="5400" b="1" spc="0" baseline="1517" dirty="0" smtClean="0">
                <a:latin typeface="Calibri"/>
                <a:cs typeface="Calibri"/>
              </a:rPr>
              <a:t>othe</a:t>
            </a:r>
            <a:r>
              <a:rPr sz="5400" b="1" spc="4" baseline="1517" dirty="0" smtClean="0">
                <a:latin typeface="Calibri"/>
                <a:cs typeface="Calibri"/>
              </a:rPr>
              <a:t>r</a:t>
            </a:r>
            <a:r>
              <a:rPr sz="6000" b="1" spc="0" baseline="1365" dirty="0" smtClean="0">
                <a:latin typeface="Calibri"/>
                <a:cs typeface="Calibri"/>
              </a:rPr>
              <a:t>?</a:t>
            </a:r>
            <a:endParaRPr sz="40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70201" y="3923690"/>
            <a:ext cx="1177662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5"/>
              </a:lnSpc>
              <a:spcBef>
                <a:spcPts val="208"/>
              </a:spcBef>
            </a:pPr>
            <a:r>
              <a:rPr sz="6000" b="1" i="1" spc="0" baseline="3413" dirty="0" smtClean="0">
                <a:latin typeface="Calibri"/>
                <a:cs typeface="Calibri"/>
              </a:rPr>
              <a:t>Have</a:t>
            </a:r>
            <a:endParaRPr sz="40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60984" y="3923690"/>
            <a:ext cx="1924331" cy="1752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5"/>
              </a:lnSpc>
              <a:spcBef>
                <a:spcPts val="208"/>
              </a:spcBef>
            </a:pPr>
            <a:r>
              <a:rPr sz="6000" b="1" i="1" spc="0" baseline="3413" dirty="0" smtClean="0">
                <a:latin typeface="Calibri"/>
                <a:cs typeface="Calibri"/>
              </a:rPr>
              <a:t>a </a:t>
            </a:r>
            <a:r>
              <a:rPr sz="6000" b="1" i="1" spc="-294" baseline="3413" dirty="0" smtClean="0">
                <a:latin typeface="Calibri"/>
                <a:cs typeface="Calibri"/>
              </a:rPr>
              <a:t>T</a:t>
            </a:r>
            <a:r>
              <a:rPr sz="6000" b="1" i="1" spc="0" baseline="3413" dirty="0" smtClean="0">
                <a:latin typeface="Calibri"/>
                <a:cs typeface="Calibri"/>
              </a:rPr>
              <a:t>errific</a:t>
            </a:r>
            <a:endParaRPr sz="4000" dirty="0">
              <a:latin typeface="Calibri"/>
              <a:cs typeface="Calibri"/>
            </a:endParaRPr>
          </a:p>
          <a:p>
            <a:pPr marL="396589" marR="76169">
              <a:lnSpc>
                <a:spcPts val="4800"/>
              </a:lnSpc>
              <a:spcBef>
                <a:spcPts val="31"/>
              </a:spcBef>
            </a:pPr>
            <a:r>
              <a:rPr sz="6000" b="1" spc="0" baseline="1365" dirty="0" smtClean="0">
                <a:latin typeface="Calibri"/>
                <a:cs typeface="Calibri"/>
              </a:rPr>
              <a:t>Learn,</a:t>
            </a:r>
            <a:endParaRPr sz="4000" dirty="0">
              <a:latin typeface="Calibri"/>
              <a:cs typeface="Calibri"/>
            </a:endParaRPr>
          </a:p>
          <a:p>
            <a:pPr marL="358489" marR="76169">
              <a:lnSpc>
                <a:spcPts val="4800"/>
              </a:lnSpc>
            </a:pPr>
            <a:r>
              <a:rPr sz="6000" b="1" spc="0" baseline="1365" dirty="0" smtClean="0">
                <a:latin typeface="Calibri"/>
                <a:cs typeface="Calibri"/>
              </a:rPr>
              <a:t>Laugh,</a:t>
            </a:r>
            <a:endParaRPr sz="40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00260" y="3923690"/>
            <a:ext cx="1426339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5"/>
              </a:lnSpc>
              <a:spcBef>
                <a:spcPts val="208"/>
              </a:spcBef>
            </a:pPr>
            <a:r>
              <a:rPr sz="6000" b="1" i="1" spc="-154" baseline="3413" dirty="0" smtClean="0">
                <a:latin typeface="Calibri"/>
                <a:cs typeface="Calibri"/>
              </a:rPr>
              <a:t>W</a:t>
            </a:r>
            <a:r>
              <a:rPr sz="6000" b="1" i="1" spc="0" baseline="3413" dirty="0" smtClean="0">
                <a:latin typeface="Calibri"/>
                <a:cs typeface="Calibri"/>
              </a:rPr>
              <a:t>e</a:t>
            </a:r>
            <a:r>
              <a:rPr sz="6000" b="1" i="1" spc="9" baseline="3413" dirty="0" smtClean="0">
                <a:latin typeface="Calibri"/>
                <a:cs typeface="Calibri"/>
              </a:rPr>
              <a:t>e</a:t>
            </a:r>
            <a:r>
              <a:rPr sz="6000" b="1" i="1" spc="0" baseline="3413" dirty="0" smtClean="0">
                <a:latin typeface="Calibri"/>
                <a:cs typeface="Calibri"/>
              </a:rPr>
              <a:t>k:</a:t>
            </a:r>
            <a:endParaRPr sz="40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04313" y="5752973"/>
            <a:ext cx="1079672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Lo</a:t>
            </a:r>
            <a:r>
              <a:rPr sz="6000" b="1" spc="-39" baseline="3413" dirty="0" smtClean="0">
                <a:latin typeface="Calibri"/>
                <a:cs typeface="Calibri"/>
              </a:rPr>
              <a:t>v</a:t>
            </a:r>
            <a:r>
              <a:rPr sz="6000" b="1" spc="0" baseline="3413" dirty="0" smtClean="0">
                <a:latin typeface="Calibri"/>
                <a:cs typeface="Calibri"/>
              </a:rPr>
              <a:t>e</a:t>
            </a:r>
            <a:endParaRPr sz="40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595878" y="5942711"/>
            <a:ext cx="3158644" cy="2799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b="1" i="1" spc="0" baseline="2730" dirty="0" smtClean="0">
                <a:latin typeface="Calibri"/>
                <a:cs typeface="Calibri"/>
              </a:rPr>
              <a:t>(z</a:t>
            </a:r>
            <a:r>
              <a:rPr sz="3000" b="1" i="1" spc="-9" baseline="2730" dirty="0" smtClean="0">
                <a:latin typeface="Calibri"/>
                <a:cs typeface="Calibri"/>
              </a:rPr>
              <a:t>/</a:t>
            </a:r>
            <a:r>
              <a:rPr sz="3000" b="1" i="1" spc="0" baseline="2730" dirty="0" smtClean="0">
                <a:latin typeface="Calibri"/>
                <a:cs typeface="Calibri"/>
              </a:rPr>
              <a:t>VM</a:t>
            </a:r>
            <a:r>
              <a:rPr sz="3000" b="1" i="1" spc="4" baseline="2730" dirty="0" smtClean="0">
                <a:latin typeface="Calibri"/>
                <a:cs typeface="Calibri"/>
              </a:rPr>
              <a:t> </a:t>
            </a:r>
            <a:r>
              <a:rPr sz="3000" b="1" i="1" spc="0" baseline="2730" dirty="0" smtClean="0">
                <a:latin typeface="Calibri"/>
                <a:cs typeface="Calibri"/>
              </a:rPr>
              <a:t>and</a:t>
            </a:r>
            <a:r>
              <a:rPr sz="3000" b="1" i="1" spc="-25" baseline="2730" dirty="0" smtClean="0">
                <a:latin typeface="Calibri"/>
                <a:cs typeface="Calibri"/>
              </a:rPr>
              <a:t> </a:t>
            </a:r>
            <a:r>
              <a:rPr sz="3000" b="1" i="1" spc="0" baseline="2730" dirty="0" smtClean="0">
                <a:latin typeface="Calibri"/>
                <a:cs typeface="Calibri"/>
              </a:rPr>
              <a:t>Linux</a:t>
            </a:r>
            <a:r>
              <a:rPr sz="3000" b="1" i="1" spc="-14" baseline="2730" dirty="0" smtClean="0">
                <a:latin typeface="Calibri"/>
                <a:cs typeface="Calibri"/>
              </a:rPr>
              <a:t> </a:t>
            </a:r>
            <a:r>
              <a:rPr sz="3000" b="1" i="1" spc="0" baseline="2730" dirty="0" smtClean="0">
                <a:latin typeface="Calibri"/>
                <a:cs typeface="Calibri"/>
              </a:rPr>
              <a:t>on</a:t>
            </a:r>
            <a:r>
              <a:rPr sz="3000" b="1" i="1" spc="-24" baseline="2730" dirty="0" smtClean="0">
                <a:latin typeface="Calibri"/>
                <a:cs typeface="Calibri"/>
              </a:rPr>
              <a:t> </a:t>
            </a:r>
            <a:r>
              <a:rPr sz="3000" b="1" i="1" spc="-19" baseline="2730" dirty="0" smtClean="0">
                <a:latin typeface="Calibri"/>
                <a:cs typeface="Calibri"/>
              </a:rPr>
              <a:t>S</a:t>
            </a:r>
            <a:r>
              <a:rPr sz="3000" b="1" i="1" spc="4" baseline="2730" dirty="0" smtClean="0">
                <a:latin typeface="Calibri"/>
                <a:cs typeface="Calibri"/>
              </a:rPr>
              <a:t>y</a:t>
            </a:r>
            <a:r>
              <a:rPr sz="3000" b="1" i="1" spc="-19" baseline="2730" dirty="0" smtClean="0">
                <a:latin typeface="Calibri"/>
                <a:cs typeface="Calibri"/>
              </a:rPr>
              <a:t>s</a:t>
            </a:r>
            <a:r>
              <a:rPr sz="3000" b="1" i="1" spc="-9" baseline="2730" dirty="0" smtClean="0">
                <a:latin typeface="Calibri"/>
                <a:cs typeface="Calibri"/>
              </a:rPr>
              <a:t>t</a:t>
            </a:r>
            <a:r>
              <a:rPr sz="3000" b="1" i="1" spc="0" baseline="2730" dirty="0" smtClean="0">
                <a:latin typeface="Calibri"/>
                <a:cs typeface="Calibri"/>
              </a:rPr>
              <a:t>em</a:t>
            </a:r>
            <a:r>
              <a:rPr sz="3000" b="1" i="1" spc="-34" baseline="2730" dirty="0" smtClean="0">
                <a:latin typeface="Calibri"/>
                <a:cs typeface="Calibri"/>
              </a:rPr>
              <a:t> </a:t>
            </a:r>
            <a:r>
              <a:rPr sz="3000" b="1" i="1" spc="0" baseline="2730" dirty="0" smtClean="0">
                <a:latin typeface="Calibri"/>
                <a:cs typeface="Calibri"/>
              </a:rPr>
              <a:t>z)</a:t>
            </a:r>
            <a:endParaRPr sz="20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7300" y="304800"/>
            <a:ext cx="6629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North Carolina </a:t>
            </a:r>
          </a:p>
          <a:p>
            <a:pPr algn="ctr"/>
            <a:r>
              <a:rPr lang="en-US" sz="3600" dirty="0" smtClean="0"/>
              <a:t>Agricultural &amp; Technical </a:t>
            </a:r>
          </a:p>
          <a:p>
            <a:pPr algn="ctr"/>
            <a:r>
              <a:rPr lang="en-US" sz="3600" dirty="0" smtClean="0"/>
              <a:t>State University 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053662" y="3003189"/>
            <a:ext cx="6781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/>
              <a:t>SITE LOGISITICS</a:t>
            </a:r>
            <a:endParaRPr lang="en-US" sz="8000" b="1" dirty="0"/>
          </a:p>
        </p:txBody>
      </p:sp>
    </p:spTree>
    <p:extLst>
      <p:ext uri="{BB962C8B-B14F-4D97-AF65-F5344CB8AC3E}">
        <p14:creationId xmlns:p14="http://schemas.microsoft.com/office/powerpoint/2010/main" val="144356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7810" y="533400"/>
            <a:ext cx="6629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North Carolina </a:t>
            </a:r>
          </a:p>
          <a:p>
            <a:pPr algn="ctr"/>
            <a:r>
              <a:rPr lang="en-US" sz="3600" dirty="0" smtClean="0"/>
              <a:t>Agricultural &amp; Technical </a:t>
            </a:r>
          </a:p>
          <a:p>
            <a:pPr algn="ctr"/>
            <a:r>
              <a:rPr lang="en-US" sz="3600" dirty="0" smtClean="0"/>
              <a:t>State University 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053662" y="2959397"/>
            <a:ext cx="6781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Guest </a:t>
            </a:r>
            <a:r>
              <a:rPr lang="en-US" sz="3200" b="1" dirty="0" err="1" smtClean="0"/>
              <a:t>WiFi</a:t>
            </a:r>
            <a:endParaRPr lang="en-US" sz="3200" b="1" dirty="0" smtClean="0"/>
          </a:p>
          <a:p>
            <a:pPr algn="ctr"/>
            <a:endParaRPr lang="en-US" sz="3200" b="1" dirty="0"/>
          </a:p>
          <a:p>
            <a:pPr lvl="2"/>
            <a:r>
              <a:rPr lang="en-US" sz="3200" b="1" dirty="0" smtClean="0"/>
              <a:t>Network:   </a:t>
            </a:r>
            <a:r>
              <a:rPr lang="en-US" sz="4400" b="1" dirty="0" err="1">
                <a:solidFill>
                  <a:srgbClr val="FF0000"/>
                </a:solidFill>
              </a:rPr>
              <a:t>a</a:t>
            </a:r>
            <a:r>
              <a:rPr lang="en-US" sz="4400" b="1" dirty="0" err="1" smtClean="0">
                <a:solidFill>
                  <a:srgbClr val="FF0000"/>
                </a:solidFill>
              </a:rPr>
              <a:t>ggieguest</a:t>
            </a:r>
            <a:endParaRPr lang="en-US" sz="4400" b="1" dirty="0" smtClean="0">
              <a:solidFill>
                <a:srgbClr val="FF0000"/>
              </a:solidFill>
            </a:endParaRPr>
          </a:p>
          <a:p>
            <a:pPr lvl="2"/>
            <a:r>
              <a:rPr lang="en-US" sz="3200" b="1" dirty="0" smtClean="0"/>
              <a:t>ID:               </a:t>
            </a:r>
            <a:r>
              <a:rPr lang="en-US" sz="4400" b="1" dirty="0" smtClean="0">
                <a:solidFill>
                  <a:srgbClr val="FF0000"/>
                </a:solidFill>
              </a:rPr>
              <a:t>guest</a:t>
            </a:r>
          </a:p>
          <a:p>
            <a:pPr lvl="2"/>
            <a:r>
              <a:rPr lang="en-US" sz="3200" b="1" dirty="0" smtClean="0"/>
              <a:t>Password:  </a:t>
            </a:r>
            <a:r>
              <a:rPr lang="en-US" sz="4000" b="1" dirty="0" smtClean="0">
                <a:solidFill>
                  <a:srgbClr val="FF0000"/>
                </a:solidFill>
              </a:rPr>
              <a:t>guest0103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38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7810" y="363508"/>
            <a:ext cx="6629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North Carolina </a:t>
            </a:r>
          </a:p>
          <a:p>
            <a:pPr algn="ctr"/>
            <a:r>
              <a:rPr lang="en-US" sz="3600" dirty="0" smtClean="0"/>
              <a:t>Agricultural &amp; Technical </a:t>
            </a:r>
          </a:p>
          <a:p>
            <a:pPr algn="ctr"/>
            <a:r>
              <a:rPr lang="en-US" sz="3600" dirty="0" smtClean="0"/>
              <a:t>State University 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048407" y="2057400"/>
            <a:ext cx="67818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i="1" u="sng" dirty="0" smtClean="0">
                <a:solidFill>
                  <a:srgbClr val="FF0000"/>
                </a:solidFill>
              </a:rPr>
              <a:t>Parking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b="1" dirty="0" smtClean="0"/>
              <a:t>Hang Tags 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b="1" dirty="0" smtClean="0"/>
              <a:t>Purchase in “Parking Services Office” in the parking garage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b="1" dirty="0"/>
              <a:t>P</a:t>
            </a:r>
            <a:r>
              <a:rPr lang="en-US" sz="3200" b="1" dirty="0" smtClean="0"/>
              <a:t>arking Garage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b="1" dirty="0" smtClean="0"/>
              <a:t>$1/</a:t>
            </a:r>
            <a:r>
              <a:rPr lang="en-US" sz="2400" b="1" dirty="0" err="1" smtClean="0"/>
              <a:t>hr</a:t>
            </a:r>
            <a:r>
              <a:rPr lang="en-US" sz="2400" b="1" dirty="0" smtClean="0"/>
              <a:t>, $6 max – PER ENTRY.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b="1" dirty="0" smtClean="0"/>
              <a:t>Leaving and returning restarts the clock.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b="1" dirty="0" smtClean="0"/>
              <a:t>SURFACE LOT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b="1" dirty="0" smtClean="0"/>
              <a:t>$6/day, unlimited in/out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29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2667000" y="424787"/>
            <a:ext cx="3409449" cy="8346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156169" marR="1171185" algn="ctr">
              <a:lnSpc>
                <a:spcPts val="2140"/>
              </a:lnSpc>
              <a:spcBef>
                <a:spcPts val="107"/>
              </a:spcBef>
            </a:pPr>
            <a:r>
              <a:rPr sz="3000" b="1" spc="-100" baseline="2730" dirty="0" smtClean="0">
                <a:latin typeface="Calibri"/>
                <a:cs typeface="Calibri"/>
              </a:rPr>
              <a:t>W</a:t>
            </a:r>
            <a:r>
              <a:rPr sz="3000" b="1" spc="0" baseline="2730" dirty="0" smtClean="0">
                <a:latin typeface="Calibri"/>
                <a:cs typeface="Calibri"/>
              </a:rPr>
              <a:t>A</a:t>
            </a:r>
            <a:r>
              <a:rPr sz="3000" b="1" spc="-4" baseline="2730" dirty="0" smtClean="0">
                <a:latin typeface="Calibri"/>
                <a:cs typeface="Calibri"/>
              </a:rPr>
              <a:t>K</a:t>
            </a:r>
            <a:r>
              <a:rPr sz="3000" b="1" spc="0" baseline="2730" dirty="0" smtClean="0">
                <a:latin typeface="Calibri"/>
                <a:cs typeface="Calibri"/>
              </a:rPr>
              <a:t>E</a:t>
            </a:r>
            <a:r>
              <a:rPr sz="3000" b="1" spc="-4" baseline="2730" dirty="0" smtClean="0">
                <a:latin typeface="Calibri"/>
                <a:cs typeface="Calibri"/>
              </a:rPr>
              <a:t>U</a:t>
            </a:r>
            <a:r>
              <a:rPr sz="3000" b="1" spc="0" baseline="2730" dirty="0" smtClean="0">
                <a:latin typeface="Calibri"/>
                <a:cs typeface="Calibri"/>
              </a:rPr>
              <a:t>P!</a:t>
            </a:r>
            <a:endParaRPr sz="2000" dirty="0">
              <a:latin typeface="Calibri"/>
              <a:cs typeface="Calibri"/>
            </a:endParaRPr>
          </a:p>
          <a:p>
            <a:pPr algn="ctr">
              <a:lnSpc>
                <a:spcPts val="2155"/>
              </a:lnSpc>
              <a:spcBef>
                <a:spcPts val="0"/>
              </a:spcBef>
            </a:pPr>
            <a:r>
              <a:rPr sz="2700" b="1" i="1" u="heavy" spc="0" baseline="1517" dirty="0" smtClean="0">
                <a:latin typeface="Calibri"/>
                <a:cs typeface="Calibri"/>
              </a:rPr>
              <a:t>Aud</a:t>
            </a:r>
            <a:r>
              <a:rPr sz="2700" b="1" i="1" u="heavy" spc="-4" baseline="1517" dirty="0" smtClean="0">
                <a:latin typeface="Calibri"/>
                <a:cs typeface="Calibri"/>
              </a:rPr>
              <a:t>i</a:t>
            </a:r>
            <a:r>
              <a:rPr sz="2700" b="1" i="1" u="heavy" spc="0" baseline="1517" dirty="0" smtClean="0">
                <a:latin typeface="Calibri"/>
                <a:cs typeface="Calibri"/>
              </a:rPr>
              <a:t>en</a:t>
            </a:r>
            <a:r>
              <a:rPr sz="2700" b="1" i="1" u="heavy" spc="-14" baseline="1517" dirty="0" smtClean="0">
                <a:latin typeface="Calibri"/>
                <a:cs typeface="Calibri"/>
              </a:rPr>
              <a:t>c</a:t>
            </a:r>
            <a:r>
              <a:rPr sz="2700" b="1" i="1" u="heavy" spc="0" baseline="1517" dirty="0" smtClean="0">
                <a:latin typeface="Calibri"/>
                <a:cs typeface="Calibri"/>
              </a:rPr>
              <a:t>e</a:t>
            </a:r>
            <a:r>
              <a:rPr sz="2700" b="1" i="1" u="heavy" spc="14" baseline="1517" dirty="0" smtClean="0">
                <a:latin typeface="Calibri"/>
                <a:cs typeface="Calibri"/>
              </a:rPr>
              <a:t> </a:t>
            </a:r>
            <a:r>
              <a:rPr sz="2700" b="1" i="1" u="heavy" spc="-39" baseline="1517" dirty="0" smtClean="0">
                <a:latin typeface="Calibri"/>
                <a:cs typeface="Calibri"/>
              </a:rPr>
              <a:t>P</a:t>
            </a:r>
            <a:r>
              <a:rPr sz="2700" b="1" i="1" u="heavy" spc="0" baseline="1517" dirty="0" smtClean="0">
                <a:latin typeface="Calibri"/>
                <a:cs typeface="Calibri"/>
              </a:rPr>
              <a:t>a</a:t>
            </a:r>
            <a:r>
              <a:rPr sz="2700" b="1" i="1" u="heavy" spc="-4" baseline="1517" dirty="0" smtClean="0">
                <a:latin typeface="Calibri"/>
                <a:cs typeface="Calibri"/>
              </a:rPr>
              <a:t>r</a:t>
            </a:r>
            <a:r>
              <a:rPr sz="2700" b="1" i="1" u="heavy" spc="0" baseline="1517" dirty="0" smtClean="0">
                <a:latin typeface="Calibri"/>
                <a:cs typeface="Calibri"/>
              </a:rPr>
              <a:t>t</a:t>
            </a:r>
            <a:r>
              <a:rPr sz="2700" b="1" i="1" u="heavy" spc="-9" baseline="1517" dirty="0" smtClean="0">
                <a:latin typeface="Calibri"/>
                <a:cs typeface="Calibri"/>
              </a:rPr>
              <a:t>i</a:t>
            </a:r>
            <a:r>
              <a:rPr sz="2700" b="1" i="1" u="heavy" spc="0" baseline="1517" dirty="0" smtClean="0">
                <a:latin typeface="Calibri"/>
                <a:cs typeface="Calibri"/>
              </a:rPr>
              <a:t>c</a:t>
            </a:r>
            <a:r>
              <a:rPr sz="2700" b="1" i="1" u="heavy" spc="-9" baseline="1517" dirty="0" smtClean="0">
                <a:latin typeface="Calibri"/>
                <a:cs typeface="Calibri"/>
              </a:rPr>
              <a:t>i</a:t>
            </a:r>
            <a:r>
              <a:rPr sz="2700" b="1" i="1" u="heavy" spc="0" baseline="1517" dirty="0" smtClean="0">
                <a:latin typeface="Calibri"/>
                <a:cs typeface="Calibri"/>
              </a:rPr>
              <a:t>pa</a:t>
            </a:r>
            <a:r>
              <a:rPr sz="2700" b="1" i="1" u="heavy" spc="-4" baseline="1517" dirty="0" smtClean="0">
                <a:latin typeface="Calibri"/>
                <a:cs typeface="Calibri"/>
              </a:rPr>
              <a:t>ti</a:t>
            </a:r>
            <a:r>
              <a:rPr sz="2700" b="1" i="1" u="heavy" spc="0" baseline="1517" dirty="0" smtClean="0">
                <a:latin typeface="Calibri"/>
                <a:cs typeface="Calibri"/>
              </a:rPr>
              <a:t>on</a:t>
            </a:r>
            <a:r>
              <a:rPr sz="2700" b="1" i="1" u="heavy" spc="34" baseline="1517" dirty="0" smtClean="0">
                <a:latin typeface="Calibri"/>
                <a:cs typeface="Calibri"/>
              </a:rPr>
              <a:t> </a:t>
            </a:r>
            <a:r>
              <a:rPr sz="2700" b="1" i="1" u="heavy" spc="0" baseline="1517" dirty="0" smtClean="0">
                <a:latin typeface="Calibri"/>
                <a:cs typeface="Calibri"/>
              </a:rPr>
              <a:t>Ca</a:t>
            </a:r>
            <a:r>
              <a:rPr sz="2700" b="1" i="1" u="heavy" spc="-9" baseline="1517" dirty="0" smtClean="0">
                <a:latin typeface="Calibri"/>
                <a:cs typeface="Calibri"/>
              </a:rPr>
              <a:t>l</a:t>
            </a:r>
            <a:r>
              <a:rPr sz="2700" b="1" i="1" u="heavy" spc="-4" baseline="1517" dirty="0" smtClean="0">
                <a:latin typeface="Calibri"/>
                <a:cs typeface="Calibri"/>
              </a:rPr>
              <a:t>i</a:t>
            </a:r>
            <a:r>
              <a:rPr sz="2700" b="1" i="1" u="heavy" spc="-29" baseline="1517" dirty="0" smtClean="0">
                <a:latin typeface="Calibri"/>
                <a:cs typeface="Calibri"/>
              </a:rPr>
              <a:t>s</a:t>
            </a:r>
            <a:r>
              <a:rPr sz="2700" b="1" i="1" u="heavy" spc="0" baseline="1517" dirty="0" smtClean="0">
                <a:latin typeface="Calibri"/>
                <a:cs typeface="Calibri"/>
              </a:rPr>
              <a:t>then</a:t>
            </a:r>
            <a:r>
              <a:rPr sz="2700" b="1" i="1" u="heavy" spc="-4" baseline="1517" dirty="0" smtClean="0">
                <a:latin typeface="Calibri"/>
                <a:cs typeface="Calibri"/>
              </a:rPr>
              <a:t>i</a:t>
            </a:r>
            <a:r>
              <a:rPr sz="2700" b="1" i="1" u="heavy" spc="0" baseline="1517" dirty="0" smtClean="0">
                <a:latin typeface="Calibri"/>
                <a:cs typeface="Calibri"/>
              </a:rPr>
              <a:t>c</a:t>
            </a:r>
            <a:r>
              <a:rPr sz="2700" b="1" i="1" u="heavy" spc="-9" baseline="1517" dirty="0" smtClean="0">
                <a:latin typeface="Calibri"/>
                <a:cs typeface="Calibri"/>
              </a:rPr>
              <a:t>s</a:t>
            </a:r>
            <a:r>
              <a:rPr sz="2700" b="1" i="1" u="heavy" spc="0" baseline="1517" dirty="0" smtClean="0">
                <a:latin typeface="Calibri"/>
                <a:cs typeface="Calibri"/>
              </a:rPr>
              <a:t>!!</a:t>
            </a:r>
            <a:endParaRPr sz="1800" b="1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2094" y="1676836"/>
            <a:ext cx="139852" cy="24491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2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8606" y="1690624"/>
            <a:ext cx="4531693" cy="24491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89">
              <a:lnSpc>
                <a:spcPts val="1935"/>
              </a:lnSpc>
              <a:spcBef>
                <a:spcPts val="96"/>
              </a:spcBef>
            </a:pPr>
            <a:r>
              <a:rPr sz="2700" spc="-4" baseline="3034" dirty="0" smtClean="0">
                <a:latin typeface="Calibri"/>
                <a:cs typeface="Calibri"/>
              </a:rPr>
              <a:t>W</a:t>
            </a:r>
            <a:r>
              <a:rPr sz="2700" spc="0" baseline="3034" dirty="0" smtClean="0">
                <a:latin typeface="Calibri"/>
                <a:cs typeface="Calibri"/>
              </a:rPr>
              <a:t>ho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t</a:t>
            </a:r>
            <a:r>
              <a:rPr sz="2700" spc="-39" baseline="3034" dirty="0" smtClean="0">
                <a:latin typeface="Calibri"/>
                <a:cs typeface="Calibri"/>
              </a:rPr>
              <a:t>r</a:t>
            </a:r>
            <a:r>
              <a:rPr sz="2700" spc="-19" baseline="3034" dirty="0" smtClean="0">
                <a:latin typeface="Calibri"/>
                <a:cs typeface="Calibri"/>
              </a:rPr>
              <a:t>a</a:t>
            </a:r>
            <a:r>
              <a:rPr sz="2700" spc="-9" baseline="3034" dirty="0" smtClean="0">
                <a:latin typeface="Calibri"/>
                <a:cs typeface="Calibri"/>
              </a:rPr>
              <a:t>v</a:t>
            </a:r>
            <a:r>
              <a:rPr sz="2700" spc="0" baseline="3034" dirty="0" smtClean="0">
                <a:latin typeface="Calibri"/>
                <a:cs typeface="Calibri"/>
              </a:rPr>
              <a:t>eled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the </a:t>
            </a:r>
            <a:r>
              <a:rPr sz="2700" spc="-89" baseline="3034" dirty="0" smtClean="0">
                <a:latin typeface="Calibri"/>
                <a:cs typeface="Calibri"/>
              </a:rPr>
              <a:t>F</a:t>
            </a:r>
            <a:r>
              <a:rPr sz="2700" spc="0" baseline="3034" dirty="0" smtClean="0">
                <a:latin typeface="Calibri"/>
                <a:cs typeface="Calibri"/>
              </a:rPr>
              <a:t>A</a:t>
            </a:r>
            <a:r>
              <a:rPr sz="2700" spc="-14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T</a:t>
            </a:r>
            <a:r>
              <a:rPr sz="2700" spc="-4" baseline="3034" dirty="0" smtClean="0">
                <a:latin typeface="Calibri"/>
                <a:cs typeface="Calibri"/>
              </a:rPr>
              <a:t>H</a:t>
            </a:r>
            <a:r>
              <a:rPr sz="2700" spc="-14" baseline="3034" dirty="0" smtClean="0">
                <a:latin typeface="Calibri"/>
                <a:cs typeface="Calibri"/>
              </a:rPr>
              <a:t>E</a:t>
            </a:r>
            <a:r>
              <a:rPr sz="2700" spc="-9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T</a:t>
            </a:r>
            <a:r>
              <a:rPr sz="2700" spc="-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di</a:t>
            </a:r>
            <a:r>
              <a:rPr sz="2700" spc="-25" baseline="3034" dirty="0" smtClean="0">
                <a:latin typeface="Calibri"/>
                <a:cs typeface="Calibri"/>
              </a:rPr>
              <a:t>st</a:t>
            </a:r>
            <a:r>
              <a:rPr sz="2700" spc="0" baseline="3034" dirty="0" smtClean="0">
                <a:latin typeface="Calibri"/>
                <a:cs typeface="Calibri"/>
              </a:rPr>
              <a:t>ance?</a:t>
            </a:r>
            <a:endParaRPr sz="1800" dirty="0">
              <a:latin typeface="Calibri"/>
              <a:cs typeface="Calibri"/>
            </a:endParaRPr>
          </a:p>
          <a:p>
            <a:pPr marL="12700" marR="34289">
              <a:lnSpc>
                <a:spcPts val="2165"/>
              </a:lnSpc>
              <a:spcBef>
                <a:spcPts val="11"/>
              </a:spcBef>
            </a:pPr>
            <a:r>
              <a:rPr sz="2700" spc="-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ho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had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the lon</a:t>
            </a:r>
            <a:r>
              <a:rPr sz="2700" spc="-4" baseline="1517" dirty="0" smtClean="0">
                <a:latin typeface="Calibri"/>
                <a:cs typeface="Calibri"/>
              </a:rPr>
              <a:t>g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1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4" baseline="1517" dirty="0" smtClean="0">
                <a:latin typeface="Calibri"/>
                <a:cs typeface="Calibri"/>
              </a:rPr>
              <a:t>ri</a:t>
            </a:r>
            <a:r>
              <a:rPr sz="2700" spc="0" baseline="1517" dirty="0" smtClean="0">
                <a:latin typeface="Calibri"/>
                <a:cs typeface="Calibri"/>
              </a:rPr>
              <a:t>p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n HO</a:t>
            </a:r>
            <a:r>
              <a:rPr sz="2700" spc="-9" baseline="1517" dirty="0" smtClean="0">
                <a:latin typeface="Calibri"/>
                <a:cs typeface="Calibri"/>
              </a:rPr>
              <a:t>U</a:t>
            </a: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1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?</a:t>
            </a:r>
            <a:endParaRPr sz="1800" dirty="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</a:pPr>
            <a:r>
              <a:rPr sz="2700" spc="-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ho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39" baseline="1517" dirty="0" smtClean="0">
                <a:latin typeface="Calibri"/>
                <a:cs typeface="Calibri"/>
              </a:rPr>
              <a:t>r</a:t>
            </a:r>
            <a:r>
              <a:rPr sz="2700" spc="-19" baseline="1517" dirty="0" smtClean="0">
                <a:latin typeface="Calibri"/>
                <a:cs typeface="Calibri"/>
              </a:rPr>
              <a:t>a</a:t>
            </a:r>
            <a:r>
              <a:rPr sz="2700" spc="-9" baseline="1517" dirty="0" smtClean="0">
                <a:latin typeface="Calibri"/>
                <a:cs typeface="Calibri"/>
              </a:rPr>
              <a:t>v</a:t>
            </a:r>
            <a:r>
              <a:rPr sz="2700" spc="0" baseline="1517" dirty="0" smtClean="0">
                <a:latin typeface="Calibri"/>
                <a:cs typeface="Calibri"/>
              </a:rPr>
              <a:t>eled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-9" baseline="1517" dirty="0" smtClean="0">
                <a:latin typeface="Calibri"/>
                <a:cs typeface="Calibri"/>
              </a:rPr>
              <a:t>b</a:t>
            </a:r>
            <a:r>
              <a:rPr sz="2700" spc="0" baseline="1517" dirty="0" smtClean="0">
                <a:latin typeface="Calibri"/>
                <a:cs typeface="Calibri"/>
              </a:rPr>
              <a:t>y </a:t>
            </a:r>
            <a:r>
              <a:rPr sz="2700" spc="-14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ar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pool?</a:t>
            </a:r>
            <a:endParaRPr sz="1800" dirty="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</a:pPr>
            <a:r>
              <a:rPr sz="2700" spc="-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ho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39" baseline="1517" dirty="0" smtClean="0">
                <a:latin typeface="Calibri"/>
                <a:cs typeface="Calibri"/>
              </a:rPr>
              <a:t>r</a:t>
            </a:r>
            <a:r>
              <a:rPr sz="2700" spc="-19" baseline="1517" dirty="0" smtClean="0">
                <a:latin typeface="Calibri"/>
                <a:cs typeface="Calibri"/>
              </a:rPr>
              <a:t>a</a:t>
            </a:r>
            <a:r>
              <a:rPr sz="2700" spc="-9" baseline="1517" dirty="0" smtClean="0">
                <a:latin typeface="Calibri"/>
                <a:cs typeface="Calibri"/>
              </a:rPr>
              <a:t>v</a:t>
            </a:r>
            <a:r>
              <a:rPr sz="2700" spc="0" baseline="1517" dirty="0" smtClean="0">
                <a:latin typeface="Calibri"/>
                <a:cs typeface="Calibri"/>
              </a:rPr>
              <a:t>eled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-9" baseline="1517" dirty="0" smtClean="0">
                <a:latin typeface="Calibri"/>
                <a:cs typeface="Calibri"/>
              </a:rPr>
              <a:t>b</a:t>
            </a:r>
            <a:r>
              <a:rPr sz="2700" spc="0" baseline="1517" dirty="0" smtClean="0">
                <a:latin typeface="Calibri"/>
                <a:cs typeface="Calibri"/>
              </a:rPr>
              <a:t>y ai</a:t>
            </a:r>
            <a:r>
              <a:rPr sz="2700" spc="-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?</a:t>
            </a:r>
            <a:endParaRPr sz="1800" dirty="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</a:pPr>
            <a:r>
              <a:rPr sz="2700" spc="-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ho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39" baseline="1517" dirty="0" smtClean="0">
                <a:latin typeface="Calibri"/>
                <a:cs typeface="Calibri"/>
              </a:rPr>
              <a:t>r</a:t>
            </a:r>
            <a:r>
              <a:rPr sz="2700" spc="-19" baseline="1517" dirty="0" smtClean="0">
                <a:latin typeface="Calibri"/>
                <a:cs typeface="Calibri"/>
              </a:rPr>
              <a:t>a</a:t>
            </a:r>
            <a:r>
              <a:rPr sz="2700" spc="-9" baseline="1517" dirty="0" smtClean="0">
                <a:latin typeface="Calibri"/>
                <a:cs typeface="Calibri"/>
              </a:rPr>
              <a:t>v</a:t>
            </a:r>
            <a:r>
              <a:rPr sz="2700" spc="0" baseline="1517" dirty="0" smtClean="0">
                <a:latin typeface="Calibri"/>
                <a:cs typeface="Calibri"/>
              </a:rPr>
              <a:t>eled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-9" baseline="1517" dirty="0" smtClean="0">
                <a:latin typeface="Calibri"/>
                <a:cs typeface="Calibri"/>
              </a:rPr>
              <a:t>b</a:t>
            </a:r>
            <a:r>
              <a:rPr sz="2700" spc="0" baseline="1517" dirty="0" smtClean="0">
                <a:latin typeface="Calibri"/>
                <a:cs typeface="Calibri"/>
              </a:rPr>
              <a:t>y t</a:t>
            </a:r>
            <a:r>
              <a:rPr sz="2700" spc="-3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ain?</a:t>
            </a:r>
            <a:endParaRPr sz="1800" dirty="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</a:pPr>
            <a:r>
              <a:rPr sz="2700" spc="-4" baseline="1517" dirty="0" smtClean="0">
                <a:latin typeface="Calibri"/>
                <a:cs typeface="Calibri"/>
              </a:rPr>
              <a:t>H</a:t>
            </a:r>
            <a:r>
              <a:rPr sz="2700" spc="-14" baseline="1517" dirty="0" smtClean="0">
                <a:latin typeface="Calibri"/>
                <a:cs typeface="Calibri"/>
              </a:rPr>
              <a:t>o</a:t>
            </a:r>
            <a:r>
              <a:rPr sz="2700" spc="0" baseline="1517" dirty="0" smtClean="0">
                <a:latin typeface="Calibri"/>
                <a:cs typeface="Calibri"/>
              </a:rPr>
              <a:t>w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ma</a:t>
            </a:r>
            <a:r>
              <a:rPr sz="2700" spc="-3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y paid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-25" baseline="1517" dirty="0" smtClean="0">
                <a:latin typeface="Calibri"/>
                <a:cs typeface="Calibri"/>
              </a:rPr>
              <a:t>y</a:t>
            </a:r>
            <a:r>
              <a:rPr sz="2700" spc="0" baseline="1517" dirty="0" smtClean="0">
                <a:latin typeface="Calibri"/>
                <a:cs typeface="Calibri"/>
              </a:rPr>
              <a:t>our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-14" baseline="1517" dirty="0" smtClean="0">
                <a:latin typeface="Calibri"/>
                <a:cs typeface="Calibri"/>
              </a:rPr>
              <a:t>o</a:t>
            </a:r>
            <a:r>
              <a:rPr sz="2700" spc="0" baseline="1517" dirty="0" smtClean="0">
                <a:latin typeface="Calibri"/>
                <a:cs typeface="Calibri"/>
              </a:rPr>
              <a:t>wn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-19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xpe</a:t>
            </a:r>
            <a:r>
              <a:rPr sz="2700" spc="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s?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</a:pPr>
            <a:r>
              <a:rPr sz="2700" spc="-4" baseline="1517" dirty="0" smtClean="0">
                <a:latin typeface="Calibri"/>
                <a:cs typeface="Calibri"/>
              </a:rPr>
              <a:t>H</a:t>
            </a:r>
            <a:r>
              <a:rPr sz="2700" spc="-14" baseline="1517" dirty="0" smtClean="0">
                <a:latin typeface="Calibri"/>
                <a:cs typeface="Calibri"/>
              </a:rPr>
              <a:t>o</a:t>
            </a:r>
            <a:r>
              <a:rPr sz="2700" spc="0" baseline="1517" dirty="0" smtClean="0">
                <a:latin typeface="Calibri"/>
                <a:cs typeface="Calibri"/>
              </a:rPr>
              <a:t>w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ma</a:t>
            </a:r>
            <a:r>
              <a:rPr sz="2700" spc="-29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y a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 </a:t>
            </a:r>
            <a:r>
              <a:rPr sz="2700" spc="4" baseline="1517" dirty="0" smtClean="0">
                <a:latin typeface="Calibri"/>
                <a:cs typeface="Calibri"/>
              </a:rPr>
              <a:t>b</a:t>
            </a:r>
            <a:r>
              <a:rPr sz="2700" spc="0" baseline="1517" dirty="0" smtClean="0">
                <a:latin typeface="Calibri"/>
                <a:cs typeface="Calibri"/>
              </a:rPr>
              <a:t>eing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paid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-34" baseline="1517" dirty="0" smtClean="0">
                <a:latin typeface="Calibri"/>
                <a:cs typeface="Calibri"/>
              </a:rPr>
              <a:t>f</a:t>
            </a:r>
            <a:r>
              <a:rPr sz="2700" spc="0" baseline="1517" dirty="0" smtClean="0">
                <a:latin typeface="Calibri"/>
                <a:cs typeface="Calibri"/>
              </a:rPr>
              <a:t>or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-9" baseline="1517" dirty="0" smtClean="0">
                <a:latin typeface="Calibri"/>
                <a:cs typeface="Calibri"/>
              </a:rPr>
              <a:t>b</a:t>
            </a:r>
            <a:r>
              <a:rPr sz="2700" spc="0" baseline="1517" dirty="0" smtClean="0">
                <a:latin typeface="Calibri"/>
                <a:cs typeface="Calibri"/>
              </a:rPr>
              <a:t>y </a:t>
            </a:r>
            <a:r>
              <a:rPr sz="2700" spc="-19" baseline="1517" dirty="0" smtClean="0">
                <a:latin typeface="Calibri"/>
                <a:cs typeface="Calibri"/>
              </a:rPr>
              <a:t>y</a:t>
            </a:r>
            <a:r>
              <a:rPr sz="2700" spc="0" baseline="1517" dirty="0" smtClean="0">
                <a:latin typeface="Calibri"/>
                <a:cs typeface="Calibri"/>
              </a:rPr>
              <a:t>our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em</a:t>
            </a:r>
            <a:r>
              <a:rPr sz="2700" spc="9" baseline="1517" dirty="0" smtClean="0">
                <a:latin typeface="Calibri"/>
                <a:cs typeface="Calibri"/>
              </a:rPr>
              <a:t>p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-14" baseline="1517" dirty="0" smtClean="0">
                <a:latin typeface="Calibri"/>
                <a:cs typeface="Calibri"/>
              </a:rPr>
              <a:t>o</a:t>
            </a:r>
            <a:r>
              <a:rPr sz="2700" spc="-25" baseline="1517" dirty="0" smtClean="0">
                <a:latin typeface="Calibri"/>
                <a:cs typeface="Calibri"/>
              </a:rPr>
              <a:t>y</a:t>
            </a:r>
            <a:r>
              <a:rPr sz="2700" spc="0" baseline="1517" dirty="0" smtClean="0">
                <a:latin typeface="Calibri"/>
                <a:cs typeface="Calibri"/>
              </a:rPr>
              <a:t>er?</a:t>
            </a:r>
            <a:endParaRPr sz="1800" dirty="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</a:pPr>
            <a:r>
              <a:rPr sz="2700" spc="-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ho</a:t>
            </a:r>
            <a:r>
              <a:rPr sz="2700" spc="-109" baseline="1517" dirty="0" smtClean="0">
                <a:latin typeface="Calibri"/>
                <a:cs typeface="Calibri"/>
              </a:rPr>
              <a:t>’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the </a:t>
            </a:r>
            <a:r>
              <a:rPr sz="2700" spc="4" baseline="1517" dirty="0" smtClean="0">
                <a:latin typeface="Calibri"/>
                <a:cs typeface="Calibri"/>
              </a:rPr>
              <a:t>n</a:t>
            </a:r>
            <a:r>
              <a:rPr sz="2700" spc="-9" baseline="1517" dirty="0" smtClean="0">
                <a:latin typeface="Calibri"/>
                <a:cs typeface="Calibri"/>
              </a:rPr>
              <a:t>e</a:t>
            </a:r>
            <a:r>
              <a:rPr sz="2700" spc="-1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1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z</a:t>
            </a:r>
            <a:r>
              <a:rPr sz="2700" spc="4" baseline="1517" dirty="0" smtClean="0">
                <a:latin typeface="Calibri"/>
                <a:cs typeface="Calibri"/>
              </a:rPr>
              <a:t>/</a:t>
            </a:r>
            <a:r>
              <a:rPr sz="2700" spc="0" baseline="1517" dirty="0" smtClean="0">
                <a:latin typeface="Calibri"/>
                <a:cs typeface="Calibri"/>
              </a:rPr>
              <a:t>VM</a:t>
            </a:r>
            <a:r>
              <a:rPr sz="2700" spc="-139" baseline="1517" dirty="0" smtClean="0">
                <a:latin typeface="Calibri"/>
                <a:cs typeface="Calibri"/>
              </a:rPr>
              <a:t>’</a:t>
            </a:r>
            <a:r>
              <a:rPr sz="2700" spc="0" baseline="1517" dirty="0" smtClean="0">
                <a:latin typeface="Calibri"/>
                <a:cs typeface="Calibri"/>
              </a:rPr>
              <a:t>er?</a:t>
            </a:r>
            <a:endParaRPr sz="1800" dirty="0">
              <a:latin typeface="Calibri"/>
              <a:cs typeface="Calibri"/>
            </a:endParaRPr>
          </a:p>
          <a:p>
            <a:pPr marL="12700" marR="34289">
              <a:lnSpc>
                <a:spcPts val="2160"/>
              </a:lnSpc>
            </a:pPr>
            <a:r>
              <a:rPr sz="2700" spc="-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ho</a:t>
            </a:r>
            <a:r>
              <a:rPr sz="2700" spc="-109" baseline="1517" dirty="0" smtClean="0">
                <a:latin typeface="Calibri"/>
                <a:cs typeface="Calibri"/>
              </a:rPr>
              <a:t>’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1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or</a:t>
            </a:r>
            <a:r>
              <a:rPr sz="2700" spc="-69" baseline="1517" dirty="0" smtClean="0">
                <a:latin typeface="Calibri"/>
                <a:cs typeface="Calibri"/>
              </a:rPr>
              <a:t>k</a:t>
            </a:r>
            <a:r>
              <a:rPr sz="2700" spc="0" baseline="1517" dirty="0" smtClean="0">
                <a:latin typeface="Calibri"/>
                <a:cs typeface="Calibri"/>
              </a:rPr>
              <a:t>ed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on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VM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-29" baseline="1517" dirty="0" smtClean="0">
                <a:latin typeface="Calibri"/>
                <a:cs typeface="Calibri"/>
              </a:rPr>
              <a:t>f</a:t>
            </a:r>
            <a:r>
              <a:rPr sz="2700" spc="0" baseline="1517" dirty="0" smtClean="0">
                <a:latin typeface="Calibri"/>
                <a:cs typeface="Calibri"/>
              </a:rPr>
              <a:t>or </a:t>
            </a:r>
            <a:r>
              <a:rPr sz="2700" spc="-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he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on</a:t>
            </a:r>
            <a:r>
              <a:rPr sz="2700" spc="-4" baseline="1517" dirty="0" smtClean="0">
                <a:latin typeface="Calibri"/>
                <a:cs typeface="Calibri"/>
              </a:rPr>
              <a:t>g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1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t?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52094" y="4421052"/>
            <a:ext cx="139852" cy="13515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2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8606" y="4434840"/>
            <a:ext cx="4748392" cy="13516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335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La</a:t>
            </a:r>
            <a:r>
              <a:rPr sz="2700" spc="-25" baseline="3034" dirty="0" smtClean="0">
                <a:latin typeface="Calibri"/>
                <a:cs typeface="Calibri"/>
              </a:rPr>
              <a:t>r</a:t>
            </a:r>
            <a:r>
              <a:rPr sz="2700" spc="-4" baseline="3034" dirty="0" smtClean="0">
                <a:latin typeface="Calibri"/>
                <a:cs typeface="Calibri"/>
              </a:rPr>
              <a:t>g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-1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t nu</a:t>
            </a:r>
            <a:r>
              <a:rPr sz="2700" spc="4" baseline="3034" dirty="0" smtClean="0">
                <a:latin typeface="Calibri"/>
                <a:cs typeface="Calibri"/>
              </a:rPr>
              <a:t>m</a:t>
            </a:r>
            <a:r>
              <a:rPr sz="2700" spc="0" baseline="3034" dirty="0" smtClean="0">
                <a:latin typeface="Calibri"/>
                <a:cs typeface="Calibri"/>
              </a:rPr>
              <a:t>b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r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of C</a:t>
            </a:r>
            <a:r>
              <a:rPr sz="2700" spc="-19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Cs?</a:t>
            </a:r>
            <a:endParaRPr sz="1800" dirty="0">
              <a:latin typeface="Calibri"/>
              <a:cs typeface="Calibri"/>
            </a:endParaRPr>
          </a:p>
          <a:p>
            <a:pPr marL="12700" marR="34335">
              <a:lnSpc>
                <a:spcPts val="2160"/>
              </a:lnSpc>
              <a:spcBef>
                <a:spcPts val="1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Sm</a:t>
            </a:r>
            <a:r>
              <a:rPr sz="2700" spc="4" baseline="1517" dirty="0" smtClean="0">
                <a:latin typeface="Calibri"/>
                <a:cs typeface="Calibri"/>
              </a:rPr>
              <a:t>a</a:t>
            </a:r>
            <a:r>
              <a:rPr sz="2700" spc="-4" baseline="1517" dirty="0" smtClean="0">
                <a:latin typeface="Calibri"/>
                <a:cs typeface="Calibri"/>
              </a:rPr>
              <a:t>ll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1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 C</a:t>
            </a:r>
            <a:r>
              <a:rPr sz="2700" spc="-29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C?</a:t>
            </a:r>
            <a:endParaRPr sz="1800" dirty="0">
              <a:latin typeface="Calibri"/>
              <a:cs typeface="Calibri"/>
            </a:endParaRPr>
          </a:p>
          <a:p>
            <a:pPr marL="12700" marR="34335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9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d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-19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C</a:t>
            </a:r>
            <a:r>
              <a:rPr sz="2700" spc="-25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C?</a:t>
            </a:r>
            <a:endParaRPr sz="1800" dirty="0">
              <a:latin typeface="Calibri"/>
              <a:cs typeface="Calibri"/>
            </a:endParaRPr>
          </a:p>
          <a:p>
            <a:pPr marL="12700" marR="34335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9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d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-19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VM </a:t>
            </a: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elea</a:t>
            </a:r>
            <a:r>
              <a:rPr sz="2700" spc="9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running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p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oduct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on</a:t>
            </a:r>
            <a:r>
              <a:rPr sz="2700" spc="24" baseline="1517" dirty="0" smtClean="0">
                <a:latin typeface="Calibri"/>
                <a:cs typeface="Calibri"/>
              </a:rPr>
              <a:t> </a:t>
            </a:r>
            <a:r>
              <a:rPr sz="2700" spc="-1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or</a:t>
            </a:r>
            <a:r>
              <a:rPr sz="2700" spc="-4" baseline="1517" dirty="0" smtClean="0">
                <a:latin typeface="Calibri"/>
                <a:cs typeface="Calibri"/>
              </a:rPr>
              <a:t>k</a:t>
            </a:r>
            <a:r>
              <a:rPr sz="2700" spc="0" baseline="1517" dirty="0" smtClean="0">
                <a:latin typeface="Calibri"/>
                <a:cs typeface="Calibri"/>
              </a:rPr>
              <a:t>?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La</a:t>
            </a: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-9" baseline="1517" dirty="0" smtClean="0">
                <a:latin typeface="Calibri"/>
                <a:cs typeface="Calibri"/>
              </a:rPr>
              <a:t>g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19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 </a:t>
            </a:r>
            <a:r>
              <a:rPr sz="2700" spc="-9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9" baseline="1517" dirty="0" smtClean="0">
                <a:latin typeface="Calibri"/>
                <a:cs typeface="Calibri"/>
              </a:rPr>
              <a:t>g</a:t>
            </a:r>
            <a:r>
              <a:rPr sz="2700" spc="-9" baseline="1517" dirty="0" smtClean="0">
                <a:latin typeface="Calibri"/>
                <a:cs typeface="Calibri"/>
              </a:rPr>
              <a:t>g</a:t>
            </a:r>
            <a:r>
              <a:rPr sz="2700" spc="0" baseline="1517" dirty="0" smtClean="0">
                <a:latin typeface="Calibri"/>
                <a:cs typeface="Calibri"/>
              </a:rPr>
              <a:t>ed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on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‘</a:t>
            </a:r>
            <a:r>
              <a:rPr sz="2700" spc="0" baseline="1517" dirty="0" smtClean="0">
                <a:latin typeface="Calibri"/>
                <a:cs typeface="Calibri"/>
              </a:rPr>
              <a:t>L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nux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on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-25" baseline="1517" dirty="0" smtClean="0">
                <a:latin typeface="Calibri"/>
                <a:cs typeface="Calibri"/>
              </a:rPr>
              <a:t>S</a:t>
            </a:r>
            <a:r>
              <a:rPr sz="2700" spc="-14" baseline="1517" dirty="0" smtClean="0">
                <a:latin typeface="Calibri"/>
                <a:cs typeface="Calibri"/>
              </a:rPr>
              <a:t>y</a:t>
            </a:r>
            <a:r>
              <a:rPr sz="2700" spc="-19" baseline="1517" dirty="0" smtClean="0">
                <a:latin typeface="Calibri"/>
                <a:cs typeface="Calibri"/>
              </a:rPr>
              <a:t>s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em </a:t>
            </a:r>
            <a:r>
              <a:rPr sz="2700" spc="19" baseline="1517" dirty="0" smtClean="0">
                <a:latin typeface="Calibri"/>
                <a:cs typeface="Calibri"/>
              </a:rPr>
              <a:t>z</a:t>
            </a:r>
            <a:r>
              <a:rPr sz="2700" spc="0" baseline="1517" dirty="0" smtClean="0">
                <a:latin typeface="Calibri"/>
                <a:cs typeface="Calibri"/>
              </a:rPr>
              <a:t>’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gu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-19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 </a:t>
            </a:r>
            <a:r>
              <a:rPr sz="2700" spc="-19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ou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t?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74995" y="1186434"/>
            <a:ext cx="5359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2" name="object 2"/>
          <p:cNvSpPr txBox="1"/>
          <p:nvPr/>
        </p:nvSpPr>
        <p:spPr>
          <a:xfrm>
            <a:off x="4908247" y="1186434"/>
            <a:ext cx="5592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</p:spTree>
    <p:extLst>
      <p:ext uri="{BB962C8B-B14F-4D97-AF65-F5344CB8AC3E}">
        <p14:creationId xmlns:p14="http://schemas.microsoft.com/office/powerpoint/2010/main" val="260799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/>
          <p:nvPr/>
        </p:nvSpPr>
        <p:spPr>
          <a:xfrm>
            <a:off x="3276236" y="5334000"/>
            <a:ext cx="2545715" cy="9334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22" name="object 22"/>
          <p:cNvSpPr/>
          <p:nvPr/>
        </p:nvSpPr>
        <p:spPr>
          <a:xfrm>
            <a:off x="6230367" y="4217543"/>
            <a:ext cx="2140585" cy="6867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20" name="object 20"/>
          <p:cNvSpPr/>
          <p:nvPr/>
        </p:nvSpPr>
        <p:spPr>
          <a:xfrm>
            <a:off x="3251790" y="4094194"/>
            <a:ext cx="2286000" cy="9334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21" name="object 21"/>
          <p:cNvSpPr/>
          <p:nvPr/>
        </p:nvSpPr>
        <p:spPr>
          <a:xfrm>
            <a:off x="3504373" y="2794566"/>
            <a:ext cx="1747901" cy="107960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9" name="object 19"/>
          <p:cNvSpPr/>
          <p:nvPr/>
        </p:nvSpPr>
        <p:spPr>
          <a:xfrm>
            <a:off x="96483" y="5106081"/>
            <a:ext cx="2971800" cy="117633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8" name="object 18"/>
          <p:cNvSpPr/>
          <p:nvPr/>
        </p:nvSpPr>
        <p:spPr>
          <a:xfrm>
            <a:off x="646653" y="3973979"/>
            <a:ext cx="2113153" cy="98614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7" name="object 17"/>
          <p:cNvSpPr/>
          <p:nvPr/>
        </p:nvSpPr>
        <p:spPr>
          <a:xfrm>
            <a:off x="371463" y="2848845"/>
            <a:ext cx="2457233" cy="85554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6" name="object 16"/>
          <p:cNvSpPr/>
          <p:nvPr/>
        </p:nvSpPr>
        <p:spPr>
          <a:xfrm>
            <a:off x="5943601" y="2971800"/>
            <a:ext cx="2486786" cy="52025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5" name="object 15"/>
          <p:cNvSpPr txBox="1"/>
          <p:nvPr/>
        </p:nvSpPr>
        <p:spPr>
          <a:xfrm>
            <a:off x="664565" y="424561"/>
            <a:ext cx="305092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4" baseline="3034" dirty="0" smtClean="0">
                <a:latin typeface="Calibri"/>
                <a:cs typeface="Calibri"/>
              </a:rPr>
              <a:t>D</a:t>
            </a:r>
            <a:r>
              <a:rPr sz="2700" b="1" spc="0" baseline="3034" dirty="0" smtClean="0">
                <a:latin typeface="Calibri"/>
                <a:cs typeface="Calibri"/>
              </a:rPr>
              <a:t>o</a:t>
            </a:r>
            <a:r>
              <a:rPr sz="2700" b="1" spc="-4" baseline="3034" dirty="0" smtClean="0">
                <a:latin typeface="Calibri"/>
                <a:cs typeface="Calibri"/>
              </a:rPr>
              <a:t> </a:t>
            </a:r>
            <a:r>
              <a:rPr sz="2700" b="1" spc="-25" baseline="3034" dirty="0" smtClean="0">
                <a:latin typeface="Calibri"/>
                <a:cs typeface="Calibri"/>
              </a:rPr>
              <a:t>y</a:t>
            </a:r>
            <a:r>
              <a:rPr sz="2700" b="1" spc="0" baseline="3034" dirty="0" smtClean="0">
                <a:latin typeface="Calibri"/>
                <a:cs typeface="Calibri"/>
              </a:rPr>
              <a:t>ou li</a:t>
            </a:r>
            <a:r>
              <a:rPr sz="2700" b="1" spc="-44" baseline="3034" dirty="0" smtClean="0">
                <a:latin typeface="Calibri"/>
                <a:cs typeface="Calibri"/>
              </a:rPr>
              <a:t>k</a:t>
            </a:r>
            <a:r>
              <a:rPr sz="2700" b="1" spc="0" baseline="3034" dirty="0" smtClean="0">
                <a:latin typeface="Calibri"/>
                <a:cs typeface="Calibri"/>
              </a:rPr>
              <a:t>e</a:t>
            </a:r>
            <a:r>
              <a:rPr sz="2700" b="1" spc="-1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the VM </a:t>
            </a:r>
            <a:r>
              <a:rPr sz="2700" b="1" spc="-64" baseline="3034" dirty="0" smtClean="0">
                <a:latin typeface="Calibri"/>
                <a:cs typeface="Calibri"/>
              </a:rPr>
              <a:t>W</a:t>
            </a:r>
            <a:r>
              <a:rPr sz="2700" b="1" spc="0" baseline="3034" dirty="0" smtClean="0">
                <a:latin typeface="Calibri"/>
                <a:cs typeface="Calibri"/>
              </a:rPr>
              <a:t>or</a:t>
            </a:r>
            <a:r>
              <a:rPr sz="2700" b="1" spc="-9" baseline="3034" dirty="0" smtClean="0">
                <a:latin typeface="Calibri"/>
                <a:cs typeface="Calibri"/>
              </a:rPr>
              <a:t>k</a:t>
            </a:r>
            <a:r>
              <a:rPr sz="2700" b="1" spc="0" baseline="3034" dirty="0" smtClean="0">
                <a:latin typeface="Calibri"/>
                <a:cs typeface="Calibri"/>
              </a:rPr>
              <a:t>s</a:t>
            </a:r>
            <a:r>
              <a:rPr sz="2700" b="1" spc="4" baseline="3034" dirty="0" smtClean="0">
                <a:latin typeface="Calibri"/>
                <a:cs typeface="Calibri"/>
              </a:rPr>
              <a:t>h</a:t>
            </a:r>
            <a:r>
              <a:rPr sz="2700" b="1" spc="0" baseline="3034" dirty="0" smtClean="0">
                <a:latin typeface="Calibri"/>
                <a:cs typeface="Calibri"/>
              </a:rPr>
              <a:t>o</a:t>
            </a:r>
            <a:r>
              <a:rPr sz="2700" b="1" spc="4" baseline="3034" dirty="0" smtClean="0">
                <a:latin typeface="Calibri"/>
                <a:cs typeface="Calibri"/>
              </a:rPr>
              <a:t>p</a:t>
            </a:r>
            <a:r>
              <a:rPr sz="2700" b="1" spc="0" baseline="3034" dirty="0" smtClean="0">
                <a:latin typeface="Calibri"/>
                <a:cs typeface="Calibri"/>
              </a:rPr>
              <a:t>…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64565" y="685100"/>
            <a:ext cx="139852" cy="10772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  <a:p>
            <a:pPr marL="12700" marR="152">
              <a:lnSpc>
                <a:spcPct val="95825"/>
              </a:lnSpc>
              <a:spcBef>
                <a:spcPts val="90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51077" y="698906"/>
            <a:ext cx="7419875" cy="21796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L</a:t>
            </a:r>
            <a:r>
              <a:rPr sz="2700" spc="-14" baseline="3034" dirty="0" smtClean="0">
                <a:latin typeface="Calibri"/>
                <a:cs typeface="Calibri"/>
              </a:rPr>
              <a:t>o</a:t>
            </a:r>
            <a:r>
              <a:rPr sz="2700" spc="0" baseline="3034" dirty="0" smtClean="0">
                <a:latin typeface="Calibri"/>
                <a:cs typeface="Calibri"/>
              </a:rPr>
              <a:t>w</a:t>
            </a:r>
            <a:r>
              <a:rPr sz="2700" spc="19" baseline="3034" dirty="0" smtClean="0">
                <a:latin typeface="Calibri"/>
                <a:cs typeface="Calibri"/>
              </a:rPr>
              <a:t> </a:t>
            </a:r>
            <a:r>
              <a:rPr lang="en-US" sz="2700" spc="19" baseline="3034" dirty="0" smtClean="0">
                <a:latin typeface="Calibri"/>
                <a:cs typeface="Calibri"/>
              </a:rPr>
              <a:t>$100 </a:t>
            </a:r>
            <a:r>
              <a:rPr sz="2700" spc="-29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g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r>
              <a:rPr sz="2700" spc="-19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t</a:t>
            </a:r>
            <a:r>
              <a:rPr sz="2700" spc="-44" baseline="3034" dirty="0" smtClean="0">
                <a:latin typeface="Calibri"/>
                <a:cs typeface="Calibri"/>
              </a:rPr>
              <a:t>r</a:t>
            </a:r>
            <a:r>
              <a:rPr sz="2700" spc="-9" baseline="3034" dirty="0" smtClean="0">
                <a:latin typeface="Calibri"/>
                <a:cs typeface="Calibri"/>
              </a:rPr>
              <a:t>a</a:t>
            </a:r>
            <a:r>
              <a:rPr sz="2700" spc="0" baseline="3034" dirty="0" smtClean="0">
                <a:latin typeface="Calibri"/>
                <a:cs typeface="Calibri"/>
              </a:rPr>
              <a:t>t</a:t>
            </a:r>
            <a:r>
              <a:rPr sz="2700" spc="-9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on </a:t>
            </a:r>
            <a:r>
              <a:rPr sz="2700" spc="0" baseline="3034" dirty="0" smtClean="0">
                <a:latin typeface="Calibri"/>
                <a:cs typeface="Calibri"/>
              </a:rPr>
              <a:t>pr</a:t>
            </a:r>
            <a:r>
              <a:rPr sz="2700" spc="-9" baseline="3034" dirty="0" smtClean="0">
                <a:latin typeface="Calibri"/>
                <a:cs typeface="Calibri"/>
              </a:rPr>
              <a:t>i</a:t>
            </a:r>
            <a:r>
              <a:rPr sz="2700" spc="-4" baseline="3034" dirty="0" smtClean="0">
                <a:latin typeface="Calibri"/>
                <a:cs typeface="Calibri"/>
              </a:rPr>
              <a:t>c</a:t>
            </a:r>
            <a:r>
              <a:rPr sz="2700" spc="0" baseline="3034" dirty="0" smtClean="0">
                <a:latin typeface="Calibri"/>
                <a:cs typeface="Calibri"/>
              </a:rPr>
              <a:t>e?</a:t>
            </a:r>
            <a:endParaRPr sz="1800" dirty="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  <a:spcBef>
                <a:spcPts val="1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I</a:t>
            </a:r>
            <a:r>
              <a:rPr sz="2700" spc="4" baseline="1517" dirty="0" smtClean="0">
                <a:latin typeface="Calibri"/>
                <a:cs typeface="Calibri"/>
              </a:rPr>
              <a:t>n</a:t>
            </a:r>
            <a:r>
              <a:rPr sz="2700" spc="-4" baseline="1517" dirty="0" smtClean="0">
                <a:latin typeface="Calibri"/>
                <a:cs typeface="Calibri"/>
              </a:rPr>
              <a:t>cl</a:t>
            </a:r>
            <a:r>
              <a:rPr sz="2700" spc="0" baseline="1517" dirty="0" smtClean="0">
                <a:latin typeface="Calibri"/>
                <a:cs typeface="Calibri"/>
              </a:rPr>
              <a:t>uded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Thu</a:t>
            </a:r>
            <a:r>
              <a:rPr sz="2700" spc="-3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4" baseline="1517" dirty="0" smtClean="0">
                <a:latin typeface="Calibri"/>
                <a:cs typeface="Calibri"/>
              </a:rPr>
              <a:t>d</a:t>
            </a:r>
            <a:r>
              <a:rPr sz="2700" spc="-34" baseline="1517" dirty="0" smtClean="0">
                <a:latin typeface="Calibri"/>
                <a:cs typeface="Calibri"/>
              </a:rPr>
              <a:t>a</a:t>
            </a:r>
            <a:r>
              <a:rPr sz="2700" spc="0" baseline="1517" dirty="0" smtClean="0">
                <a:latin typeface="Calibri"/>
                <a:cs typeface="Calibri"/>
              </a:rPr>
              <a:t>y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9" baseline="1517" dirty="0" smtClean="0">
                <a:latin typeface="Calibri"/>
                <a:cs typeface="Calibri"/>
              </a:rPr>
              <a:t>ev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n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ng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-3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ece</a:t>
            </a:r>
            <a:r>
              <a:rPr sz="2700" spc="-4" baseline="1517" dirty="0" smtClean="0">
                <a:latin typeface="Calibri"/>
                <a:cs typeface="Calibri"/>
              </a:rPr>
              <a:t>p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on</a:t>
            </a:r>
            <a:r>
              <a:rPr sz="2700" spc="3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and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D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nner</a:t>
            </a:r>
            <a:r>
              <a:rPr sz="2700" spc="2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B</a:t>
            </a:r>
            <a:r>
              <a:rPr sz="2700" spc="4" baseline="1517" dirty="0" smtClean="0">
                <a:latin typeface="Calibri"/>
                <a:cs typeface="Calibri"/>
              </a:rPr>
              <a:t>a</a:t>
            </a:r>
            <a:r>
              <a:rPr sz="2700" spc="0" baseline="1517" dirty="0" smtClean="0">
                <a:latin typeface="Calibri"/>
                <a:cs typeface="Calibri"/>
              </a:rPr>
              <a:t>nqu</a:t>
            </a:r>
            <a:r>
              <a:rPr sz="2700" spc="-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t?</a:t>
            </a:r>
            <a:endParaRPr sz="1800" dirty="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$65 </a:t>
            </a:r>
            <a:r>
              <a:rPr lang="en-US" sz="2700" spc="0" baseline="1517" dirty="0" smtClean="0">
                <a:latin typeface="Calibri"/>
                <a:cs typeface="Calibri"/>
              </a:rPr>
              <a:t>Aggie Onecard </a:t>
            </a:r>
            <a:r>
              <a:rPr sz="2700" spc="0" baseline="1517" dirty="0" smtClean="0">
                <a:latin typeface="Calibri"/>
                <a:cs typeface="Calibri"/>
              </a:rPr>
              <a:t>d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bit</a:t>
            </a:r>
            <a:r>
              <a:rPr sz="2700" spc="19" baseline="1517" dirty="0" smtClean="0">
                <a:latin typeface="Calibri"/>
                <a:cs typeface="Calibri"/>
              </a:rPr>
              <a:t> </a:t>
            </a:r>
            <a:r>
              <a:rPr sz="2700" spc="-19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ds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-34" baseline="1517" dirty="0" smtClean="0">
                <a:latin typeface="Calibri"/>
                <a:cs typeface="Calibri"/>
              </a:rPr>
              <a:t>f</a:t>
            </a:r>
            <a:r>
              <a:rPr sz="2700" spc="0" baseline="1517" dirty="0" smtClean="0">
                <a:latin typeface="Calibri"/>
                <a:cs typeface="Calibri"/>
              </a:rPr>
              <a:t>or </a:t>
            </a:r>
            <a:r>
              <a:rPr lang="en-US" sz="2700" spc="0" baseline="1517" dirty="0" smtClean="0">
                <a:latin typeface="Calibri"/>
                <a:cs typeface="Calibri"/>
              </a:rPr>
              <a:t>MEALS in the cafeteria?</a:t>
            </a:r>
          </a:p>
          <a:p>
            <a:pPr marL="12700" marR="34290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I</a:t>
            </a:r>
            <a:r>
              <a:rPr sz="2700" spc="4" baseline="1517" dirty="0" smtClean="0">
                <a:latin typeface="Calibri"/>
                <a:cs typeface="Calibri"/>
              </a:rPr>
              <a:t>n</a:t>
            </a:r>
            <a:r>
              <a:rPr sz="2700" spc="-4" baseline="1517" dirty="0" smtClean="0">
                <a:latin typeface="Calibri"/>
                <a:cs typeface="Calibri"/>
              </a:rPr>
              <a:t>cl</a:t>
            </a:r>
            <a:r>
              <a:rPr sz="2700" spc="0" baseline="1517" dirty="0" smtClean="0">
                <a:latin typeface="Calibri"/>
                <a:cs typeface="Calibri"/>
              </a:rPr>
              <a:t>uded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201</a:t>
            </a:r>
            <a:r>
              <a:rPr lang="en-US" sz="2700" spc="0" baseline="1517" dirty="0" smtClean="0">
                <a:latin typeface="Calibri"/>
                <a:cs typeface="Calibri"/>
              </a:rPr>
              <a:t>4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VM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-75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or</a:t>
            </a:r>
            <a:r>
              <a:rPr sz="2700" spc="-19" baseline="1517" dirty="0" smtClean="0">
                <a:latin typeface="Calibri"/>
                <a:cs typeface="Calibri"/>
              </a:rPr>
              <a:t>k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4" baseline="1517" dirty="0" smtClean="0">
                <a:latin typeface="Calibri"/>
                <a:cs typeface="Calibri"/>
              </a:rPr>
              <a:t>h</a:t>
            </a:r>
            <a:r>
              <a:rPr sz="2700" spc="0" baseline="1517" dirty="0" smtClean="0">
                <a:latin typeface="Calibri"/>
                <a:cs typeface="Calibri"/>
              </a:rPr>
              <a:t>op </a:t>
            </a:r>
            <a:r>
              <a:rPr sz="2700" spc="4" baseline="1517" dirty="0" smtClean="0">
                <a:latin typeface="Calibri"/>
                <a:cs typeface="Calibri"/>
              </a:rPr>
              <a:t>p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4" baseline="1517" dirty="0" smtClean="0">
                <a:latin typeface="Calibri"/>
                <a:cs typeface="Calibri"/>
              </a:rPr>
              <a:t>h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rt</a:t>
            </a:r>
            <a:r>
              <a:rPr sz="2700" spc="-4" baseline="1517" dirty="0" smtClean="0">
                <a:latin typeface="Calibri"/>
                <a:cs typeface="Calibri"/>
              </a:rPr>
              <a:t> </a:t>
            </a:r>
            <a:r>
              <a:rPr lang="en-US" sz="2700" spc="-4" baseline="1517" dirty="0" smtClean="0">
                <a:latin typeface="Calibri"/>
                <a:cs typeface="Calibri"/>
              </a:rPr>
              <a:t>or T-shirt for students </a:t>
            </a:r>
            <a:r>
              <a:rPr sz="2700" spc="0" baseline="1517" dirty="0" smtClean="0">
                <a:latin typeface="Calibri"/>
                <a:cs typeface="Calibri"/>
              </a:rPr>
              <a:t>(</a:t>
            </a:r>
            <a:r>
              <a:rPr sz="2700" spc="-39" baseline="1517" dirty="0" smtClean="0">
                <a:latin typeface="Calibri"/>
                <a:cs typeface="Calibri"/>
              </a:rPr>
              <a:t>f</a:t>
            </a:r>
            <a:r>
              <a:rPr sz="2700" spc="0" baseline="1517" dirty="0" smtClean="0">
                <a:latin typeface="Calibri"/>
                <a:cs typeface="Calibri"/>
              </a:rPr>
              <a:t>or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those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g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-19" baseline="1517" dirty="0" smtClean="0">
                <a:latin typeface="Calibri"/>
                <a:cs typeface="Calibri"/>
              </a:rPr>
              <a:t>s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b</a:t>
            </a:r>
            <a:r>
              <a:rPr sz="2700" spc="-4" baseline="1517" dirty="0" smtClean="0">
                <a:latin typeface="Calibri"/>
                <a:cs typeface="Calibri"/>
              </a:rPr>
              <a:t>e</a:t>
            </a:r>
            <a:r>
              <a:rPr sz="2700" spc="-34" baseline="1517" dirty="0" smtClean="0">
                <a:latin typeface="Calibri"/>
                <a:cs typeface="Calibri"/>
              </a:rPr>
              <a:t>f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 </a:t>
            </a:r>
            <a:r>
              <a:rPr lang="en-US" sz="2700" spc="0" baseline="1517" dirty="0" smtClean="0">
                <a:latin typeface="Calibri"/>
                <a:cs typeface="Calibri"/>
              </a:rPr>
              <a:t>May 30</a:t>
            </a:r>
            <a:r>
              <a:rPr sz="2700" spc="0" baseline="1517" dirty="0" smtClean="0">
                <a:latin typeface="Calibri"/>
                <a:cs typeface="Calibri"/>
              </a:rPr>
              <a:t>)</a:t>
            </a:r>
            <a:endParaRPr lang="en-US" sz="2700" spc="0" baseline="1517" dirty="0" smtClean="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and</a:t>
            </a:r>
            <a:r>
              <a:rPr lang="en-US" sz="2700" spc="0" baseline="1517" dirty="0" smtClean="0">
                <a:latin typeface="Calibri"/>
                <a:cs typeface="Calibri"/>
              </a:rPr>
              <a:t> </a:t>
            </a:r>
            <a:r>
              <a:rPr lang="en-US" sz="2700" spc="-75" baseline="1517" dirty="0" smtClean="0">
                <a:latin typeface="Calibri"/>
                <a:cs typeface="Calibri"/>
              </a:rPr>
              <a:t>tote bag</a:t>
            </a:r>
            <a:r>
              <a:rPr sz="2700" spc="0" baseline="1517" dirty="0" smtClean="0">
                <a:latin typeface="Calibri"/>
                <a:cs typeface="Calibri"/>
              </a:rPr>
              <a:t>?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45782" y="2339593"/>
            <a:ext cx="7330783" cy="3453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65"/>
              </a:lnSpc>
              <a:spcBef>
                <a:spcPts val="133"/>
              </a:spcBef>
            </a:pPr>
            <a:r>
              <a:rPr sz="3600" b="1" i="1" u="heavy" spc="0" baseline="2275" dirty="0" smtClean="0">
                <a:solidFill>
                  <a:srgbClr val="0000FF"/>
                </a:solidFill>
                <a:latin typeface="Calibri"/>
                <a:cs typeface="Calibri"/>
              </a:rPr>
              <a:t>T</a:t>
            </a:r>
            <a:r>
              <a:rPr sz="3600" b="1" i="1" u="heavy" spc="-9" baseline="2275" dirty="0" smtClean="0">
                <a:solidFill>
                  <a:srgbClr val="0000FF"/>
                </a:solidFill>
                <a:latin typeface="Calibri"/>
                <a:cs typeface="Calibri"/>
              </a:rPr>
              <a:t>h</a:t>
            </a:r>
            <a:r>
              <a:rPr sz="3600" b="1" i="1" u="heavy" spc="0" baseline="2275" dirty="0" smtClean="0">
                <a:solidFill>
                  <a:srgbClr val="0000FF"/>
                </a:solidFill>
                <a:latin typeface="Calibri"/>
                <a:cs typeface="Calibri"/>
              </a:rPr>
              <a:t>en</a:t>
            </a:r>
            <a:r>
              <a:rPr sz="3600" b="1" i="1" u="heavy" spc="-9" baseline="2275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3600" b="1" i="1" u="heavy" spc="-25" baseline="2275" dirty="0" smtClean="0">
                <a:solidFill>
                  <a:srgbClr val="0000FF"/>
                </a:solidFill>
                <a:latin typeface="Calibri"/>
                <a:cs typeface="Calibri"/>
              </a:rPr>
              <a:t>s</a:t>
            </a:r>
            <a:r>
              <a:rPr sz="3600" b="1" i="1" u="heavy" spc="-29" baseline="2275" dirty="0" smtClean="0">
                <a:solidFill>
                  <a:srgbClr val="0000FF"/>
                </a:solidFill>
                <a:latin typeface="Calibri"/>
                <a:cs typeface="Calibri"/>
              </a:rPr>
              <a:t>t</a:t>
            </a:r>
            <a:r>
              <a:rPr sz="3600" b="1" i="1" u="heavy" spc="0" baseline="2275" dirty="0" smtClean="0">
                <a:solidFill>
                  <a:srgbClr val="0000FF"/>
                </a:solidFill>
                <a:latin typeface="Calibri"/>
                <a:cs typeface="Calibri"/>
              </a:rPr>
              <a:t>op</a:t>
            </a:r>
            <a:r>
              <a:rPr sz="3600" b="1" i="1" u="heavy" spc="-4" baseline="2275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3600" b="1" i="1" u="heavy" spc="-9" baseline="2275" dirty="0" smtClean="0">
                <a:solidFill>
                  <a:srgbClr val="0000FF"/>
                </a:solidFill>
                <a:latin typeface="Calibri"/>
                <a:cs typeface="Calibri"/>
              </a:rPr>
              <a:t>b</a:t>
            </a:r>
            <a:r>
              <a:rPr sz="3600" b="1" i="1" u="heavy" spc="0" baseline="2275" dirty="0" smtClean="0">
                <a:solidFill>
                  <a:srgbClr val="0000FF"/>
                </a:solidFill>
                <a:latin typeface="Calibri"/>
                <a:cs typeface="Calibri"/>
              </a:rPr>
              <a:t>y</a:t>
            </a:r>
            <a:r>
              <a:rPr sz="3600" b="1" i="1" u="heavy" spc="-24" baseline="2275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3600" b="1" i="1" u="heavy" spc="0" baseline="2275" dirty="0" smtClean="0">
                <a:solidFill>
                  <a:srgbClr val="0000FF"/>
                </a:solidFill>
                <a:latin typeface="Calibri"/>
                <a:cs typeface="Calibri"/>
              </a:rPr>
              <a:t>t</a:t>
            </a:r>
            <a:r>
              <a:rPr sz="3600" b="1" i="1" u="heavy" spc="-9" baseline="2275" dirty="0" smtClean="0">
                <a:solidFill>
                  <a:srgbClr val="0000FF"/>
                </a:solidFill>
                <a:latin typeface="Calibri"/>
                <a:cs typeface="Calibri"/>
              </a:rPr>
              <a:t>h</a:t>
            </a:r>
            <a:r>
              <a:rPr sz="3600" b="1" i="1" u="heavy" spc="0" baseline="2275" dirty="0" smtClean="0">
                <a:solidFill>
                  <a:srgbClr val="0000FF"/>
                </a:solidFill>
                <a:latin typeface="Calibri"/>
                <a:cs typeface="Calibri"/>
              </a:rPr>
              <a:t>e </a:t>
            </a:r>
            <a:r>
              <a:rPr lang="en-US" sz="3600" b="1" i="1" u="heavy" baseline="2275" dirty="0" smtClean="0">
                <a:solidFill>
                  <a:srgbClr val="0000FF"/>
                </a:solidFill>
                <a:latin typeface="Calibri"/>
                <a:cs typeface="Calibri"/>
              </a:rPr>
              <a:t>lobby</a:t>
            </a:r>
            <a:r>
              <a:rPr lang="en-US" sz="3600" b="1" i="1" u="heavy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3600" b="1" i="1" u="heavy" spc="0" baseline="2275" dirty="0" smtClean="0">
                <a:solidFill>
                  <a:srgbClr val="0000FF"/>
                </a:solidFill>
                <a:latin typeface="Calibri"/>
                <a:cs typeface="Calibri"/>
              </a:rPr>
              <a:t>Spo</a:t>
            </a:r>
            <a:r>
              <a:rPr sz="3600" b="1" i="1" u="heavy" spc="-9" baseline="2275" dirty="0" smtClean="0">
                <a:solidFill>
                  <a:srgbClr val="0000FF"/>
                </a:solidFill>
                <a:latin typeface="Calibri"/>
                <a:cs typeface="Calibri"/>
              </a:rPr>
              <a:t>n</a:t>
            </a:r>
            <a:r>
              <a:rPr sz="3600" b="1" i="1" u="heavy" spc="0" baseline="2275" dirty="0" smtClean="0">
                <a:solidFill>
                  <a:srgbClr val="0000FF"/>
                </a:solidFill>
                <a:latin typeface="Calibri"/>
                <a:cs typeface="Calibri"/>
              </a:rPr>
              <a:t>sor</a:t>
            </a:r>
            <a:r>
              <a:rPr lang="en-US" sz="3600" b="1" i="1" u="heavy" spc="542" baseline="227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en-US" sz="3600" b="1" i="1" u="heavy" spc="542" baseline="2275" dirty="0" smtClean="0">
                <a:solidFill>
                  <a:srgbClr val="0000FF"/>
                </a:solidFill>
                <a:latin typeface="Calibri"/>
                <a:cs typeface="Calibri"/>
              </a:rPr>
              <a:t>T</a:t>
            </a:r>
            <a:r>
              <a:rPr sz="3600" b="1" i="1" u="heavy" spc="0" baseline="2275" dirty="0" smtClean="0">
                <a:solidFill>
                  <a:srgbClr val="0000FF"/>
                </a:solidFill>
                <a:latin typeface="Calibri"/>
                <a:cs typeface="Calibri"/>
              </a:rPr>
              <a:t>ables</a:t>
            </a:r>
            <a:r>
              <a:rPr sz="3600" b="1" i="1" u="heavy" spc="517" baseline="2275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3600" b="1" i="1" u="heavy" spc="-29" baseline="2275" dirty="0" smtClean="0">
                <a:solidFill>
                  <a:srgbClr val="0000FF"/>
                </a:solidFill>
                <a:latin typeface="Calibri"/>
                <a:cs typeface="Calibri"/>
              </a:rPr>
              <a:t>t</a:t>
            </a:r>
            <a:r>
              <a:rPr sz="3600" b="1" i="1" u="heavy" spc="0" baseline="2275" dirty="0" smtClean="0">
                <a:solidFill>
                  <a:srgbClr val="0000FF"/>
                </a:solidFill>
                <a:latin typeface="Calibri"/>
                <a:cs typeface="Calibri"/>
              </a:rPr>
              <a:t>o</a:t>
            </a:r>
            <a:r>
              <a:rPr sz="3600" b="1" i="1" u="heavy" spc="532" baseline="2275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3600" b="1" i="1" u="heavy" spc="0" baseline="2275" dirty="0" smtClean="0">
                <a:solidFill>
                  <a:srgbClr val="0000FF"/>
                </a:solidFill>
                <a:latin typeface="Calibri"/>
                <a:cs typeface="Calibri"/>
              </a:rPr>
              <a:t>say</a:t>
            </a:r>
            <a:r>
              <a:rPr sz="3600" b="1" i="1" u="heavy" spc="532" baseline="2275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3600" b="1" i="1" u="heavy" spc="0" baseline="2275" dirty="0" smtClean="0">
                <a:solidFill>
                  <a:srgbClr val="0000FF"/>
                </a:solidFill>
                <a:latin typeface="Calibri"/>
                <a:cs typeface="Calibri"/>
              </a:rPr>
              <a:t>“</a:t>
            </a:r>
            <a:r>
              <a:rPr sz="3600" b="1" i="1" u="heavy" spc="79" baseline="2275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3600" b="1" i="1" u="heavy" spc="0" baseline="2275" dirty="0" smtClean="0">
                <a:solidFill>
                  <a:srgbClr val="0000FF"/>
                </a:solidFill>
                <a:latin typeface="Calibri"/>
                <a:cs typeface="Calibri"/>
              </a:rPr>
              <a:t>T</a:t>
            </a:r>
            <a:r>
              <a:rPr sz="3600" b="1" i="1" u="heavy" spc="-4" baseline="2275" dirty="0" smtClean="0">
                <a:solidFill>
                  <a:srgbClr val="0000FF"/>
                </a:solidFill>
                <a:latin typeface="Calibri"/>
                <a:cs typeface="Calibri"/>
              </a:rPr>
              <a:t>h</a:t>
            </a:r>
            <a:r>
              <a:rPr sz="3600" b="1" i="1" u="heavy" spc="0" baseline="2275" dirty="0" smtClean="0">
                <a:solidFill>
                  <a:srgbClr val="0000FF"/>
                </a:solidFill>
                <a:latin typeface="Calibri"/>
                <a:cs typeface="Calibri"/>
              </a:rPr>
              <a:t>an</a:t>
            </a:r>
            <a:r>
              <a:rPr sz="3600" b="1" i="1" u="heavy" spc="-29" baseline="2275" dirty="0" smtClean="0">
                <a:solidFill>
                  <a:srgbClr val="0000FF"/>
                </a:solidFill>
                <a:latin typeface="Calibri"/>
                <a:cs typeface="Calibri"/>
              </a:rPr>
              <a:t>k</a:t>
            </a:r>
            <a:r>
              <a:rPr sz="3600" b="1" i="1" u="heavy" spc="0" baseline="2275" dirty="0" smtClean="0">
                <a:solidFill>
                  <a:srgbClr val="0000FF"/>
                </a:solidFill>
                <a:latin typeface="Calibri"/>
                <a:cs typeface="Calibri"/>
              </a:rPr>
              <a:t>s!”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162315" y="2095753"/>
            <a:ext cx="6945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10" name="object 10"/>
          <p:cNvSpPr txBox="1"/>
          <p:nvPr/>
        </p:nvSpPr>
        <p:spPr>
          <a:xfrm>
            <a:off x="1298933" y="2187194"/>
            <a:ext cx="6756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9" name="object 9"/>
          <p:cNvSpPr txBox="1"/>
          <p:nvPr/>
        </p:nvSpPr>
        <p:spPr>
          <a:xfrm>
            <a:off x="1907501" y="2187194"/>
            <a:ext cx="6849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8" name="object 8"/>
          <p:cNvSpPr txBox="1"/>
          <p:nvPr/>
        </p:nvSpPr>
        <p:spPr>
          <a:xfrm>
            <a:off x="2279332" y="2187194"/>
            <a:ext cx="6546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7" name="object 7"/>
          <p:cNvSpPr txBox="1"/>
          <p:nvPr/>
        </p:nvSpPr>
        <p:spPr>
          <a:xfrm>
            <a:off x="2759807" y="2187194"/>
            <a:ext cx="6888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6" name="object 6"/>
          <p:cNvSpPr txBox="1"/>
          <p:nvPr/>
        </p:nvSpPr>
        <p:spPr>
          <a:xfrm>
            <a:off x="3830689" y="2187194"/>
            <a:ext cx="6834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5" name="object 5"/>
          <p:cNvSpPr txBox="1"/>
          <p:nvPr/>
        </p:nvSpPr>
        <p:spPr>
          <a:xfrm>
            <a:off x="4910760" y="2187194"/>
            <a:ext cx="6864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4" name="object 4"/>
          <p:cNvSpPr txBox="1"/>
          <p:nvPr/>
        </p:nvSpPr>
        <p:spPr>
          <a:xfrm>
            <a:off x="5774817" y="2187194"/>
            <a:ext cx="6590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3" name="object 3"/>
          <p:cNvSpPr txBox="1"/>
          <p:nvPr/>
        </p:nvSpPr>
        <p:spPr>
          <a:xfrm>
            <a:off x="6103720" y="2187194"/>
            <a:ext cx="6773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2" name="object 2"/>
          <p:cNvSpPr txBox="1"/>
          <p:nvPr/>
        </p:nvSpPr>
        <p:spPr>
          <a:xfrm>
            <a:off x="6596159" y="2187194"/>
            <a:ext cx="6742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427550"/>
            <a:ext cx="25622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1441450" y="556158"/>
            <a:ext cx="6235463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-129" baseline="2925" dirty="0" smtClean="0">
                <a:latin typeface="Calibri"/>
                <a:cs typeface="Calibri"/>
              </a:rPr>
              <a:t>V</a:t>
            </a:r>
            <a:r>
              <a:rPr sz="4200" b="1" spc="0" baseline="2925" dirty="0" smtClean="0">
                <a:latin typeface="Calibri"/>
                <a:cs typeface="Calibri"/>
              </a:rPr>
              <a:t>o</a:t>
            </a:r>
            <a:r>
              <a:rPr sz="4200" b="1" spc="-9" baseline="2925" dirty="0" smtClean="0">
                <a:latin typeface="Calibri"/>
                <a:cs typeface="Calibri"/>
              </a:rPr>
              <a:t>l</a:t>
            </a:r>
            <a:r>
              <a:rPr sz="4200" b="1" spc="0" baseline="2925" dirty="0" smtClean="0">
                <a:latin typeface="Calibri"/>
                <a:cs typeface="Calibri"/>
              </a:rPr>
              <a:t>u</a:t>
            </a:r>
            <a:r>
              <a:rPr sz="4200" b="1" spc="-29" baseline="2925" dirty="0" smtClean="0">
                <a:latin typeface="Calibri"/>
                <a:cs typeface="Calibri"/>
              </a:rPr>
              <a:t>n</a:t>
            </a:r>
            <a:r>
              <a:rPr sz="4200" b="1" spc="-34" baseline="2925" dirty="0" smtClean="0">
                <a:latin typeface="Calibri"/>
                <a:cs typeface="Calibri"/>
              </a:rPr>
              <a:t>t</a:t>
            </a:r>
            <a:r>
              <a:rPr sz="4200" b="1" spc="0" baseline="2925" dirty="0" smtClean="0">
                <a:latin typeface="Calibri"/>
                <a:cs typeface="Calibri"/>
              </a:rPr>
              <a:t>eer</a:t>
            </a:r>
            <a:r>
              <a:rPr sz="4200" b="1" spc="-1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C</a:t>
            </a:r>
            <a:r>
              <a:rPr sz="4200" b="1" spc="-9" baseline="2925" dirty="0" smtClean="0">
                <a:latin typeface="Calibri"/>
                <a:cs typeface="Calibri"/>
              </a:rPr>
              <a:t>o</a:t>
            </a:r>
            <a:r>
              <a:rPr sz="4200" b="1" spc="0" baseline="2925" dirty="0" smtClean="0">
                <a:latin typeface="Calibri"/>
                <a:cs typeface="Calibri"/>
              </a:rPr>
              <a:t>m</a:t>
            </a:r>
            <a:r>
              <a:rPr sz="4200" b="1" spc="4" baseline="2925" dirty="0" smtClean="0">
                <a:latin typeface="Calibri"/>
                <a:cs typeface="Calibri"/>
              </a:rPr>
              <a:t>m</a:t>
            </a:r>
            <a:r>
              <a:rPr sz="4200" b="1" spc="0" baseline="2925" dirty="0" smtClean="0">
                <a:latin typeface="Calibri"/>
                <a:cs typeface="Calibri"/>
              </a:rPr>
              <a:t>i</a:t>
            </a:r>
            <a:r>
              <a:rPr sz="4200" b="1" spc="-34" baseline="2925" dirty="0" smtClean="0">
                <a:latin typeface="Calibri"/>
                <a:cs typeface="Calibri"/>
              </a:rPr>
              <a:t>tt</a:t>
            </a:r>
            <a:r>
              <a:rPr sz="4200" b="1" spc="0" baseline="2925" dirty="0" smtClean="0">
                <a:latin typeface="Calibri"/>
                <a:cs typeface="Calibri"/>
              </a:rPr>
              <a:t>ee</a:t>
            </a:r>
            <a:r>
              <a:rPr sz="4200" b="1" spc="29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Acknowl</a:t>
            </a:r>
            <a:r>
              <a:rPr sz="4200" b="1" spc="-9" baseline="2925" dirty="0" smtClean="0">
                <a:latin typeface="Calibri"/>
                <a:cs typeface="Calibri"/>
              </a:rPr>
              <a:t>e</a:t>
            </a:r>
            <a:r>
              <a:rPr sz="4200" b="1" spc="0" baseline="2925" dirty="0" smtClean="0">
                <a:latin typeface="Calibri"/>
                <a:cs typeface="Calibri"/>
              </a:rPr>
              <a:t>d</a:t>
            </a:r>
            <a:r>
              <a:rPr sz="4200" b="1" spc="-34" baseline="2925" dirty="0" smtClean="0">
                <a:latin typeface="Calibri"/>
                <a:cs typeface="Calibri"/>
              </a:rPr>
              <a:t>g</a:t>
            </a:r>
            <a:r>
              <a:rPr sz="4200" b="1" spc="0" baseline="2925" dirty="0" smtClean="0">
                <a:latin typeface="Calibri"/>
                <a:cs typeface="Calibri"/>
              </a:rPr>
              <a:t>eme</a:t>
            </a:r>
            <a:r>
              <a:rPr sz="4200" b="1" spc="-29" baseline="2925" dirty="0" smtClean="0">
                <a:latin typeface="Calibri"/>
                <a:cs typeface="Calibri"/>
              </a:rPr>
              <a:t>n</a:t>
            </a:r>
            <a:r>
              <a:rPr sz="4200" b="1" spc="0" baseline="2925" dirty="0" smtClean="0">
                <a:latin typeface="Calibri"/>
                <a:cs typeface="Calibri"/>
              </a:rPr>
              <a:t>ts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9740" y="1385824"/>
            <a:ext cx="7968335" cy="80302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Sin</a:t>
            </a:r>
            <a:r>
              <a:rPr sz="2700" spc="-9" baseline="3034" dirty="0" smtClean="0">
                <a:latin typeface="Calibri"/>
                <a:cs typeface="Calibri"/>
              </a:rPr>
              <a:t>c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-25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than</a:t>
            </a:r>
            <a:r>
              <a:rPr sz="2700" spc="-9" baseline="3034" dirty="0" smtClean="0">
                <a:latin typeface="Calibri"/>
                <a:cs typeface="Calibri"/>
              </a:rPr>
              <a:t>k</a:t>
            </a:r>
            <a:r>
              <a:rPr sz="2700" spc="0" baseline="3034" dirty="0" smtClean="0">
                <a:latin typeface="Calibri"/>
                <a:cs typeface="Calibri"/>
              </a:rPr>
              <a:t>s </a:t>
            </a:r>
            <a:r>
              <a:rPr sz="2700" spc="-14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o all me</a:t>
            </a:r>
            <a:r>
              <a:rPr sz="2700" spc="4" baseline="3034" dirty="0" smtClean="0">
                <a:latin typeface="Calibri"/>
                <a:cs typeface="Calibri"/>
              </a:rPr>
              <a:t>m</a:t>
            </a:r>
            <a:r>
              <a:rPr sz="2700" spc="0" baseline="3034" dirty="0" smtClean="0">
                <a:latin typeface="Calibri"/>
                <a:cs typeface="Calibri"/>
              </a:rPr>
              <a:t>b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-39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s of the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VM </a:t>
            </a:r>
            <a:r>
              <a:rPr sz="2700" spc="-79" baseline="3034" dirty="0" smtClean="0">
                <a:latin typeface="Calibri"/>
                <a:cs typeface="Calibri"/>
              </a:rPr>
              <a:t>W</a:t>
            </a:r>
            <a:r>
              <a:rPr sz="2700" spc="0" baseline="3034" dirty="0" smtClean="0">
                <a:latin typeface="Calibri"/>
                <a:cs typeface="Calibri"/>
              </a:rPr>
              <a:t>or</a:t>
            </a:r>
            <a:r>
              <a:rPr sz="2700" spc="-19" baseline="3034" dirty="0" smtClean="0">
                <a:latin typeface="Calibri"/>
                <a:cs typeface="Calibri"/>
              </a:rPr>
              <a:t>k</a:t>
            </a:r>
            <a:r>
              <a:rPr sz="2700" spc="0" baseline="3034" dirty="0" smtClean="0">
                <a:latin typeface="Calibri"/>
                <a:cs typeface="Calibri"/>
              </a:rPr>
              <a:t>s</a:t>
            </a:r>
            <a:r>
              <a:rPr sz="2700" spc="4" baseline="3034" dirty="0" smtClean="0">
                <a:latin typeface="Calibri"/>
                <a:cs typeface="Calibri"/>
              </a:rPr>
              <a:t>h</a:t>
            </a:r>
            <a:r>
              <a:rPr sz="2700" spc="0" baseline="3034" dirty="0" smtClean="0">
                <a:latin typeface="Calibri"/>
                <a:cs typeface="Calibri"/>
              </a:rPr>
              <a:t>op </a:t>
            </a:r>
            <a:r>
              <a:rPr sz="2700" spc="-69" baseline="3034" dirty="0" smtClean="0">
                <a:latin typeface="Calibri"/>
                <a:cs typeface="Calibri"/>
              </a:rPr>
              <a:t>V</a:t>
            </a:r>
            <a:r>
              <a:rPr sz="2700" spc="0" baseline="3034" dirty="0" smtClean="0">
                <a:latin typeface="Calibri"/>
                <a:cs typeface="Calibri"/>
              </a:rPr>
              <a:t>o</a:t>
            </a:r>
            <a:r>
              <a:rPr sz="2700" spc="-4" baseline="3034" dirty="0" smtClean="0">
                <a:latin typeface="Calibri"/>
                <a:cs typeface="Calibri"/>
              </a:rPr>
              <a:t>l</a:t>
            </a:r>
            <a:r>
              <a:rPr sz="2700" spc="0" baseline="3034" dirty="0" smtClean="0">
                <a:latin typeface="Calibri"/>
                <a:cs typeface="Calibri"/>
              </a:rPr>
              <a:t>u</a:t>
            </a:r>
            <a:r>
              <a:rPr sz="2700" spc="-4" baseline="3034" dirty="0" smtClean="0">
                <a:latin typeface="Calibri"/>
                <a:cs typeface="Calibri"/>
              </a:rPr>
              <a:t>n</a:t>
            </a:r>
            <a:r>
              <a:rPr sz="2700" spc="-25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r</a:t>
            </a:r>
            <a:r>
              <a:rPr sz="2700" spc="1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Commi</a:t>
            </a:r>
            <a:r>
              <a:rPr sz="2700" spc="-29" baseline="3034" dirty="0" smtClean="0">
                <a:latin typeface="Calibri"/>
                <a:cs typeface="Calibri"/>
              </a:rPr>
              <a:t>t</a:t>
            </a:r>
            <a:r>
              <a:rPr sz="2700" spc="-25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,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who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h</a:t>
            </a:r>
            <a:r>
              <a:rPr sz="2700" spc="-19" baseline="3034" dirty="0" smtClean="0">
                <a:latin typeface="Calibri"/>
                <a:cs typeface="Calibri"/>
              </a:rPr>
              <a:t>a</a:t>
            </a:r>
            <a:r>
              <a:rPr sz="2700" spc="-9" baseline="3034" dirty="0" smtClean="0">
                <a:latin typeface="Calibri"/>
                <a:cs typeface="Calibri"/>
              </a:rPr>
              <a:t>v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  <a:spcBef>
                <a:spcPts val="1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d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di</a:t>
            </a:r>
            <a:r>
              <a:rPr sz="2700" spc="-19" baseline="1517" dirty="0" smtClean="0">
                <a:latin typeface="Calibri"/>
                <a:cs typeface="Calibri"/>
              </a:rPr>
              <a:t>c</a:t>
            </a:r>
            <a:r>
              <a:rPr sz="2700" spc="-9" baseline="1517" dirty="0" smtClean="0">
                <a:latin typeface="Calibri"/>
                <a:cs typeface="Calibri"/>
              </a:rPr>
              <a:t>a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19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ou</a:t>
            </a:r>
            <a:r>
              <a:rPr sz="2700" spc="-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9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s hou</a:t>
            </a:r>
            <a:r>
              <a:rPr sz="2700" spc="-3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of </a:t>
            </a:r>
            <a:r>
              <a:rPr sz="2700" spc="4" baseline="1517" dirty="0" smtClean="0">
                <a:latin typeface="Calibri"/>
                <a:cs typeface="Calibri"/>
              </a:rPr>
              <a:t>p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3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so</a:t>
            </a:r>
            <a:r>
              <a:rPr sz="2700" spc="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al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and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b</a:t>
            </a:r>
            <a:r>
              <a:rPr sz="2700" spc="4" baseline="1517" dirty="0" smtClean="0">
                <a:latin typeface="Calibri"/>
                <a:cs typeface="Calibri"/>
              </a:rPr>
              <a:t>u</a:t>
            </a:r>
            <a:r>
              <a:rPr sz="2700" spc="0" baseline="1517" dirty="0" smtClean="0">
                <a:latin typeface="Calibri"/>
                <a:cs typeface="Calibri"/>
              </a:rPr>
              <a:t>sine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-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me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1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o e</a:t>
            </a:r>
            <a:r>
              <a:rPr sz="2700" spc="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4" baseline="1517" dirty="0" smtClean="0">
                <a:latin typeface="Calibri"/>
                <a:cs typeface="Calibri"/>
              </a:rPr>
              <a:t>u</a:t>
            </a: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 the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b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-19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“</a:t>
            </a:r>
            <a:r>
              <a:rPr sz="2700" spc="4" baseline="1517" dirty="0" smtClean="0">
                <a:latin typeface="Calibri"/>
                <a:cs typeface="Calibri"/>
              </a:rPr>
              <a:t>u</a:t>
            </a:r>
            <a:r>
              <a:rPr sz="2700" spc="0" baseline="1517" dirty="0" smtClean="0">
                <a:latin typeface="Calibri"/>
                <a:cs typeface="Calibri"/>
              </a:rPr>
              <a:t>p c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ose</a:t>
            </a:r>
            <a:endParaRPr sz="1800" dirty="0">
              <a:latin typeface="Calibri"/>
              <a:cs typeface="Calibri"/>
            </a:endParaRPr>
          </a:p>
          <a:p>
            <a:pPr marL="12700" marR="34290">
              <a:lnSpc>
                <a:spcPts val="2165"/>
              </a:lnSpc>
              <a:spcBef>
                <a:spcPts val="0"/>
              </a:spcBef>
            </a:pPr>
            <a:r>
              <a:rPr sz="2700" spc="0" baseline="1517" dirty="0" smtClean="0">
                <a:latin typeface="Calibri"/>
                <a:cs typeface="Calibri"/>
              </a:rPr>
              <a:t>and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p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-3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so</a:t>
            </a:r>
            <a:r>
              <a:rPr sz="2700" spc="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al</a:t>
            </a:r>
            <a:r>
              <a:rPr sz="2700" spc="-169" baseline="1517" dirty="0" smtClean="0">
                <a:latin typeface="Calibri"/>
                <a:cs typeface="Calibri"/>
              </a:rPr>
              <a:t>”</a:t>
            </a:r>
            <a:r>
              <a:rPr sz="2700" spc="0" baseline="1517" dirty="0" smtClean="0">
                <a:latin typeface="Calibri"/>
                <a:cs typeface="Calibri"/>
              </a:rPr>
              <a:t>,</a:t>
            </a:r>
            <a:r>
              <a:rPr sz="2700" spc="-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-14" baseline="1517" dirty="0" smtClean="0">
                <a:latin typeface="Calibri"/>
                <a:cs typeface="Calibri"/>
              </a:rPr>
              <a:t>ow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1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-19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19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 </a:t>
            </a:r>
            <a:r>
              <a:rPr sz="2700" spc="-29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echni</a:t>
            </a:r>
            <a:r>
              <a:rPr sz="2700" spc="-19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al</a:t>
            </a:r>
            <a:r>
              <a:rPr sz="2700" spc="2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d</a:t>
            </a:r>
            <a:r>
              <a:rPr sz="2700" spc="0" baseline="1517" dirty="0" smtClean="0">
                <a:latin typeface="Calibri"/>
                <a:cs typeface="Calibri"/>
              </a:rPr>
              <a:t>u</a:t>
            </a:r>
            <a:r>
              <a:rPr sz="2700" spc="-14" baseline="1517" dirty="0" smtClean="0">
                <a:latin typeface="Calibri"/>
                <a:cs typeface="Calibri"/>
              </a:rPr>
              <a:t>c</a:t>
            </a:r>
            <a:r>
              <a:rPr sz="2700" spc="-9" baseline="1517" dirty="0" smtClean="0">
                <a:latin typeface="Calibri"/>
                <a:cs typeface="Calibri"/>
              </a:rPr>
              <a:t>a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on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19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-44" baseline="1517" dirty="0" smtClean="0">
                <a:latin typeface="Calibri"/>
                <a:cs typeface="Calibri"/>
              </a:rPr>
              <a:t>f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n</a:t>
            </a:r>
            <a:r>
              <a:rPr sz="2700" spc="-4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2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oun</a:t>
            </a:r>
            <a:r>
              <a:rPr sz="2700" spc="4" baseline="1517" dirty="0" smtClean="0">
                <a:latin typeface="Calibri"/>
                <a:cs typeface="Calibri"/>
              </a:rPr>
              <a:t>d</a:t>
            </a:r>
            <a:r>
              <a:rPr sz="2700" spc="0" baseline="1517" dirty="0" smtClean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9740" y="2483485"/>
            <a:ext cx="7926855" cy="8029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And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than</a:t>
            </a:r>
            <a:r>
              <a:rPr sz="2700" spc="-14" baseline="3034" dirty="0" smtClean="0">
                <a:latin typeface="Calibri"/>
                <a:cs typeface="Calibri"/>
              </a:rPr>
              <a:t>k</a:t>
            </a:r>
            <a:r>
              <a:rPr sz="2700" spc="0" baseline="3034" dirty="0" smtClean="0">
                <a:latin typeface="Calibri"/>
                <a:cs typeface="Calibri"/>
              </a:rPr>
              <a:t>s</a:t>
            </a:r>
            <a:r>
              <a:rPr sz="2700" spc="-4" baseline="3034" dirty="0" smtClean="0">
                <a:latin typeface="Calibri"/>
                <a:cs typeface="Calibri"/>
              </a:rPr>
              <a:t> </a:t>
            </a:r>
            <a:r>
              <a:rPr sz="2700" spc="-14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o m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mb</a:t>
            </a:r>
            <a:r>
              <a:rPr sz="2700" spc="9" baseline="3034" dirty="0" smtClean="0">
                <a:latin typeface="Calibri"/>
                <a:cs typeface="Calibri"/>
              </a:rPr>
              <a:t>e</a:t>
            </a:r>
            <a:r>
              <a:rPr sz="2700" spc="-39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s who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-19" baseline="3034" dirty="0" smtClean="0">
                <a:latin typeface="Calibri"/>
                <a:cs typeface="Calibri"/>
              </a:rPr>
              <a:t>c</a:t>
            </a:r>
            <a:r>
              <a:rPr sz="2700" spc="0" baseline="3034" dirty="0" smtClean="0">
                <a:latin typeface="Calibri"/>
                <a:cs typeface="Calibri"/>
              </a:rPr>
              <a:t>ould</a:t>
            </a:r>
            <a:r>
              <a:rPr sz="2700" spc="1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not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be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p</a:t>
            </a:r>
            <a:r>
              <a:rPr sz="2700" spc="-25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-4" baseline="3034" dirty="0" smtClean="0">
                <a:latin typeface="Calibri"/>
                <a:cs typeface="Calibri"/>
              </a:rPr>
              <a:t>n</a:t>
            </a:r>
            <a:r>
              <a:rPr sz="2700" spc="0" baseline="3034" dirty="0" smtClean="0">
                <a:latin typeface="Calibri"/>
                <a:cs typeface="Calibri"/>
              </a:rPr>
              <a:t>t 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n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p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-39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son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th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s </a:t>
            </a:r>
            <a:r>
              <a:rPr sz="2700" spc="-25" baseline="3034" dirty="0" smtClean="0">
                <a:latin typeface="Calibri"/>
                <a:cs typeface="Calibri"/>
              </a:rPr>
              <a:t>y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a</a:t>
            </a:r>
            <a:r>
              <a:rPr sz="2700" spc="0" baseline="3034" dirty="0" smtClean="0">
                <a:latin typeface="Calibri"/>
                <a:cs typeface="Calibri"/>
              </a:rPr>
              <a:t>r due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-14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o other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  <a:spcBef>
                <a:spcPts val="11"/>
              </a:spcBef>
            </a:pPr>
            <a:r>
              <a:rPr sz="2700" spc="-19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ommi</a:t>
            </a:r>
            <a:r>
              <a:rPr sz="2700" spc="-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men</a:t>
            </a:r>
            <a:r>
              <a:rPr sz="2700" spc="-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s! 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They </a:t>
            </a:r>
            <a:r>
              <a:rPr sz="2700" spc="-19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nued</a:t>
            </a:r>
            <a:r>
              <a:rPr sz="2700" spc="29" baseline="1517" dirty="0" smtClean="0">
                <a:latin typeface="Calibri"/>
                <a:cs typeface="Calibri"/>
              </a:rPr>
              <a:t> </a:t>
            </a:r>
            <a:r>
              <a:rPr sz="2700" spc="-1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o </a:t>
            </a:r>
            <a:r>
              <a:rPr sz="2700" spc="-1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ork</a:t>
            </a:r>
            <a:r>
              <a:rPr sz="2700" spc="-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on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-14" baseline="1517" dirty="0" smtClean="0">
                <a:latin typeface="Calibri"/>
                <a:cs typeface="Calibri"/>
              </a:rPr>
              <a:t>k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-1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wh</a:t>
            </a:r>
            <a:r>
              <a:rPr sz="2700" spc="-4" baseline="1517" dirty="0" smtClean="0">
                <a:latin typeface="Calibri"/>
                <a:cs typeface="Calibri"/>
              </a:rPr>
              <a:t>il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2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kn</a:t>
            </a:r>
            <a:r>
              <a:rPr sz="2700" spc="-14" baseline="1517" dirty="0" smtClean="0">
                <a:latin typeface="Calibri"/>
                <a:cs typeface="Calibri"/>
              </a:rPr>
              <a:t>o</a:t>
            </a:r>
            <a:r>
              <a:rPr sz="2700" spc="0" baseline="1517" dirty="0" smtClean="0">
                <a:latin typeface="Calibri"/>
                <a:cs typeface="Calibri"/>
              </a:rPr>
              <a:t>w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ng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th</a:t>
            </a:r>
            <a:r>
              <a:rPr sz="2700" spc="-9" baseline="1517" dirty="0" smtClean="0">
                <a:latin typeface="Calibri"/>
                <a:cs typeface="Calibri"/>
              </a:rPr>
              <a:t>a</a:t>
            </a:r>
            <a:r>
              <a:rPr sz="2700" spc="0" baseline="1517" dirty="0" smtClean="0">
                <a:latin typeface="Calibri"/>
                <a:cs typeface="Calibri"/>
              </a:rPr>
              <a:t>t th</a:t>
            </a:r>
            <a:r>
              <a:rPr sz="2700" spc="-9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y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1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ould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miss</a:t>
            </a:r>
            <a:endParaRPr sz="1800" dirty="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out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on all the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fun!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9740" y="3581019"/>
            <a:ext cx="5994018" cy="2539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-75" baseline="3034" dirty="0" smtClean="0">
                <a:latin typeface="Calibri"/>
                <a:cs typeface="Calibri"/>
              </a:rPr>
              <a:t>V</a:t>
            </a:r>
            <a:r>
              <a:rPr sz="2700" spc="0" baseline="3034" dirty="0" smtClean="0">
                <a:latin typeface="Calibri"/>
                <a:cs typeface="Calibri"/>
              </a:rPr>
              <a:t>o</a:t>
            </a:r>
            <a:r>
              <a:rPr sz="2700" spc="-4" baseline="3034" dirty="0" smtClean="0">
                <a:latin typeface="Calibri"/>
                <a:cs typeface="Calibri"/>
              </a:rPr>
              <a:t>l</a:t>
            </a:r>
            <a:r>
              <a:rPr sz="2700" spc="0" baseline="3034" dirty="0" smtClean="0">
                <a:latin typeface="Calibri"/>
                <a:cs typeface="Calibri"/>
              </a:rPr>
              <a:t>u</a:t>
            </a:r>
            <a:r>
              <a:rPr sz="2700" spc="-4" baseline="3034" dirty="0" smtClean="0">
                <a:latin typeface="Calibri"/>
                <a:cs typeface="Calibri"/>
              </a:rPr>
              <a:t>n</a:t>
            </a:r>
            <a:r>
              <a:rPr sz="2700" spc="-25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r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Commi</a:t>
            </a:r>
            <a:r>
              <a:rPr sz="2700" spc="-29" baseline="3034" dirty="0" smtClean="0">
                <a:latin typeface="Calibri"/>
                <a:cs typeface="Calibri"/>
              </a:rPr>
              <a:t>t</a:t>
            </a:r>
            <a:r>
              <a:rPr sz="2700" spc="-25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ee</a:t>
            </a:r>
            <a:r>
              <a:rPr sz="2700" spc="1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me</a:t>
            </a:r>
            <a:r>
              <a:rPr sz="2700" spc="4" baseline="3034" dirty="0" smtClean="0">
                <a:latin typeface="Calibri"/>
                <a:cs typeface="Calibri"/>
              </a:rPr>
              <a:t>m</a:t>
            </a:r>
            <a:r>
              <a:rPr sz="2700" spc="0" baseline="3034" dirty="0" smtClean="0">
                <a:latin typeface="Calibri"/>
                <a:cs typeface="Calibri"/>
              </a:rPr>
              <a:t>b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-39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s </a:t>
            </a:r>
            <a:r>
              <a:rPr sz="2700" spc="-19" baseline="3034" dirty="0" smtClean="0">
                <a:latin typeface="Calibri"/>
                <a:cs typeface="Calibri"/>
              </a:rPr>
              <a:t>s</a:t>
            </a:r>
            <a:r>
              <a:rPr sz="2700" spc="-25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and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and i</a:t>
            </a:r>
            <a:r>
              <a:rPr sz="2700" spc="-14" baseline="3034" dirty="0" smtClean="0">
                <a:latin typeface="Calibri"/>
                <a:cs typeface="Calibri"/>
              </a:rPr>
              <a:t>n</a:t>
            </a:r>
            <a:r>
              <a:rPr sz="2700" spc="0" baseline="3034" dirty="0" smtClean="0">
                <a:latin typeface="Calibri"/>
                <a:cs typeface="Calibri"/>
              </a:rPr>
              <a:t>t</a:t>
            </a:r>
            <a:r>
              <a:rPr sz="2700" spc="-29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oduce</a:t>
            </a:r>
            <a:r>
              <a:rPr sz="2700" spc="24" baseline="3034" dirty="0" smtClean="0">
                <a:latin typeface="Calibri"/>
                <a:cs typeface="Calibri"/>
              </a:rPr>
              <a:t> </a:t>
            </a:r>
            <a:r>
              <a:rPr sz="2700" spc="-25" baseline="3034" dirty="0" smtClean="0">
                <a:latin typeface="Calibri"/>
                <a:cs typeface="Calibri"/>
              </a:rPr>
              <a:t>y</a:t>
            </a:r>
            <a:r>
              <a:rPr sz="2700" spc="0" baseline="3034" dirty="0" smtClean="0">
                <a:latin typeface="Calibri"/>
                <a:cs typeface="Calibri"/>
              </a:rPr>
              <a:t>ou</a:t>
            </a:r>
            <a:r>
              <a:rPr sz="2700" spc="-39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s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-4" baseline="3034" dirty="0" smtClean="0">
                <a:latin typeface="Calibri"/>
                <a:cs typeface="Calibri"/>
              </a:rPr>
              <a:t>l</a:t>
            </a:r>
            <a:r>
              <a:rPr sz="2700" spc="-9" baseline="3034" dirty="0" smtClean="0">
                <a:latin typeface="Calibri"/>
                <a:cs typeface="Calibri"/>
              </a:rPr>
              <a:t>v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00400" y="4153814"/>
            <a:ext cx="2590799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lang="en-US" sz="2800" b="1" dirty="0" smtClean="0">
                <a:solidFill>
                  <a:srgbClr val="FFC000"/>
                </a:solidFill>
                <a:latin typeface="Calibri"/>
                <a:cs typeface="Calibri"/>
              </a:rPr>
              <a:t>ORANGE BADGES</a:t>
            </a:r>
            <a:endParaRPr sz="2800" b="1" dirty="0">
              <a:solidFill>
                <a:srgbClr val="FFC000"/>
              </a:solidFill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740" y="4831080"/>
            <a:ext cx="8089163" cy="1036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If</a:t>
            </a:r>
            <a:r>
              <a:rPr sz="2700" b="1" spc="4" baseline="3034" dirty="0" smtClean="0">
                <a:latin typeface="Calibri"/>
                <a:cs typeface="Calibri"/>
              </a:rPr>
              <a:t> </a:t>
            </a:r>
            <a:r>
              <a:rPr sz="2700" b="1" spc="-25" baseline="3034" dirty="0" smtClean="0">
                <a:latin typeface="Calibri"/>
                <a:cs typeface="Calibri"/>
              </a:rPr>
              <a:t>y</a:t>
            </a:r>
            <a:r>
              <a:rPr sz="2700" b="1" spc="0" baseline="3034" dirty="0" smtClean="0">
                <a:latin typeface="Calibri"/>
                <a:cs typeface="Calibri"/>
              </a:rPr>
              <a:t>ou </a:t>
            </a:r>
            <a:r>
              <a:rPr sz="2700" b="1" spc="4" baseline="3034" dirty="0" smtClean="0">
                <a:latin typeface="Calibri"/>
                <a:cs typeface="Calibri"/>
              </a:rPr>
              <a:t>h</a:t>
            </a:r>
            <a:r>
              <a:rPr sz="2700" b="1" spc="-25" baseline="3034" dirty="0" smtClean="0">
                <a:latin typeface="Calibri"/>
                <a:cs typeface="Calibri"/>
              </a:rPr>
              <a:t>a</a:t>
            </a:r>
            <a:r>
              <a:rPr sz="2700" b="1" spc="-9" baseline="3034" dirty="0" smtClean="0">
                <a:latin typeface="Calibri"/>
                <a:cs typeface="Calibri"/>
              </a:rPr>
              <a:t>v</a:t>
            </a:r>
            <a:r>
              <a:rPr sz="2700" b="1" spc="0" baseline="3034" dirty="0" smtClean="0">
                <a:latin typeface="Calibri"/>
                <a:cs typeface="Calibri"/>
              </a:rPr>
              <a:t>e</a:t>
            </a:r>
            <a:r>
              <a:rPr sz="2700" b="1" spc="-19" baseline="3034" dirty="0" smtClean="0">
                <a:latin typeface="Calibri"/>
                <a:cs typeface="Calibri"/>
              </a:rPr>
              <a:t> </a:t>
            </a:r>
            <a:r>
              <a:rPr sz="2700" b="1" spc="4" baseline="3034" dirty="0" smtClean="0">
                <a:latin typeface="Calibri"/>
                <a:cs typeface="Calibri"/>
              </a:rPr>
              <a:t>que</a:t>
            </a:r>
            <a:r>
              <a:rPr sz="2700" b="1" spc="-19" baseline="3034" dirty="0" smtClean="0">
                <a:latin typeface="Calibri"/>
                <a:cs typeface="Calibri"/>
              </a:rPr>
              <a:t>s</a:t>
            </a:r>
            <a:r>
              <a:rPr sz="2700" b="1" spc="0" baseline="3034" dirty="0" smtClean="0">
                <a:latin typeface="Calibri"/>
                <a:cs typeface="Calibri"/>
              </a:rPr>
              <a:t>t</a:t>
            </a:r>
            <a:r>
              <a:rPr sz="2700" b="1" spc="-9" baseline="3034" dirty="0" smtClean="0">
                <a:latin typeface="Calibri"/>
                <a:cs typeface="Calibri"/>
              </a:rPr>
              <a:t>i</a:t>
            </a:r>
            <a:r>
              <a:rPr sz="2700" b="1" spc="0" baseline="3034" dirty="0" smtClean="0">
                <a:latin typeface="Calibri"/>
                <a:cs typeface="Calibri"/>
              </a:rPr>
              <a:t>ons</a:t>
            </a:r>
            <a:r>
              <a:rPr sz="2700" b="1" spc="-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a</a:t>
            </a:r>
            <a:r>
              <a:rPr sz="2700" b="1" spc="4" baseline="3034" dirty="0" smtClean="0">
                <a:latin typeface="Calibri"/>
                <a:cs typeface="Calibri"/>
              </a:rPr>
              <a:t>b</a:t>
            </a:r>
            <a:r>
              <a:rPr sz="2700" b="1" spc="-9" baseline="3034" dirty="0" smtClean="0">
                <a:latin typeface="Calibri"/>
                <a:cs typeface="Calibri"/>
              </a:rPr>
              <a:t>o</a:t>
            </a:r>
            <a:r>
              <a:rPr sz="2700" b="1" spc="-4" baseline="3034" dirty="0" smtClean="0">
                <a:latin typeface="Calibri"/>
                <a:cs typeface="Calibri"/>
              </a:rPr>
              <a:t>u</a:t>
            </a:r>
            <a:r>
              <a:rPr sz="2700" b="1" spc="0" baseline="3034" dirty="0" smtClean="0">
                <a:latin typeface="Calibri"/>
                <a:cs typeface="Calibri"/>
              </a:rPr>
              <a:t>t</a:t>
            </a:r>
            <a:r>
              <a:rPr sz="2700" b="1" spc="-2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the</a:t>
            </a:r>
            <a:r>
              <a:rPr sz="2700" b="1" spc="-1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VM </a:t>
            </a:r>
            <a:r>
              <a:rPr sz="2700" b="1" spc="-64" baseline="3034" dirty="0" smtClean="0">
                <a:latin typeface="Calibri"/>
                <a:cs typeface="Calibri"/>
              </a:rPr>
              <a:t>W</a:t>
            </a:r>
            <a:r>
              <a:rPr sz="2700" b="1" spc="0" baseline="3034" dirty="0" smtClean="0">
                <a:latin typeface="Calibri"/>
                <a:cs typeface="Calibri"/>
              </a:rPr>
              <a:t>or</a:t>
            </a:r>
            <a:r>
              <a:rPr sz="2700" b="1" spc="-9" baseline="3034" dirty="0" smtClean="0">
                <a:latin typeface="Calibri"/>
                <a:cs typeface="Calibri"/>
              </a:rPr>
              <a:t>k</a:t>
            </a:r>
            <a:r>
              <a:rPr sz="2700" b="1" spc="0" baseline="3034" dirty="0" smtClean="0">
                <a:latin typeface="Calibri"/>
                <a:cs typeface="Calibri"/>
              </a:rPr>
              <a:t>s</a:t>
            </a:r>
            <a:r>
              <a:rPr sz="2700" b="1" spc="4" baseline="3034" dirty="0" smtClean="0">
                <a:latin typeface="Calibri"/>
                <a:cs typeface="Calibri"/>
              </a:rPr>
              <a:t>h</a:t>
            </a:r>
            <a:r>
              <a:rPr sz="2700" b="1" spc="0" baseline="3034" dirty="0" smtClean="0">
                <a:latin typeface="Calibri"/>
                <a:cs typeface="Calibri"/>
              </a:rPr>
              <a:t>o</a:t>
            </a:r>
            <a:r>
              <a:rPr sz="2700" b="1" spc="9" baseline="3034" dirty="0" smtClean="0">
                <a:latin typeface="Calibri"/>
                <a:cs typeface="Calibri"/>
              </a:rPr>
              <a:t>p</a:t>
            </a:r>
            <a:r>
              <a:rPr sz="2700" b="1" spc="0" baseline="3034" dirty="0" smtClean="0">
                <a:latin typeface="Calibri"/>
                <a:cs typeface="Calibri"/>
              </a:rPr>
              <a:t>,</a:t>
            </a:r>
            <a:r>
              <a:rPr sz="2700" b="1" spc="-2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ab</a:t>
            </a:r>
            <a:r>
              <a:rPr sz="2700" b="1" spc="4" baseline="3034" dirty="0" smtClean="0">
                <a:latin typeface="Calibri"/>
                <a:cs typeface="Calibri"/>
              </a:rPr>
              <a:t>ou</a:t>
            </a:r>
            <a:r>
              <a:rPr sz="2700" b="1" spc="0" baseline="3034" dirty="0" smtClean="0">
                <a:latin typeface="Calibri"/>
                <a:cs typeface="Calibri"/>
              </a:rPr>
              <a:t>t</a:t>
            </a:r>
            <a:r>
              <a:rPr sz="2700" b="1" spc="-25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z/VM </a:t>
            </a:r>
            <a:r>
              <a:rPr sz="2700" b="1" spc="4" baseline="3034" dirty="0" smtClean="0">
                <a:latin typeface="Calibri"/>
                <a:cs typeface="Calibri"/>
              </a:rPr>
              <a:t>o</a:t>
            </a:r>
            <a:r>
              <a:rPr sz="2700" b="1" spc="0" baseline="3034" dirty="0" smtClean="0">
                <a:latin typeface="Calibri"/>
                <a:cs typeface="Calibri"/>
              </a:rPr>
              <a:t>r </a:t>
            </a:r>
            <a:r>
              <a:rPr sz="2700" b="1" spc="-4" baseline="3034" dirty="0" smtClean="0">
                <a:latin typeface="Calibri"/>
                <a:cs typeface="Calibri"/>
              </a:rPr>
              <a:t>L</a:t>
            </a:r>
            <a:r>
              <a:rPr sz="2700" b="1" spc="0" baseline="3034" dirty="0" smtClean="0">
                <a:latin typeface="Calibri"/>
                <a:cs typeface="Calibri"/>
              </a:rPr>
              <a:t>i</a:t>
            </a:r>
            <a:r>
              <a:rPr sz="2700" b="1" spc="4" baseline="3034" dirty="0" smtClean="0">
                <a:latin typeface="Calibri"/>
                <a:cs typeface="Calibri"/>
              </a:rPr>
              <a:t>nu</a:t>
            </a:r>
            <a:r>
              <a:rPr sz="2700" b="1" spc="0" baseline="3034" dirty="0" smtClean="0">
                <a:latin typeface="Calibri"/>
                <a:cs typeface="Calibri"/>
              </a:rPr>
              <a:t>x</a:t>
            </a:r>
            <a:r>
              <a:rPr sz="2700" b="1" spc="-1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on </a:t>
            </a:r>
            <a:r>
              <a:rPr sz="2700" b="1" spc="-25" baseline="3034" dirty="0" smtClean="0">
                <a:latin typeface="Calibri"/>
                <a:cs typeface="Calibri"/>
              </a:rPr>
              <a:t>S</a:t>
            </a:r>
            <a:r>
              <a:rPr sz="2700" b="1" spc="-9" baseline="3034" dirty="0" smtClean="0">
                <a:latin typeface="Calibri"/>
                <a:cs typeface="Calibri"/>
              </a:rPr>
              <a:t>y</a:t>
            </a:r>
            <a:r>
              <a:rPr sz="2700" b="1" spc="-19" baseline="3034" dirty="0" smtClean="0">
                <a:latin typeface="Calibri"/>
                <a:cs typeface="Calibri"/>
              </a:rPr>
              <a:t>s</a:t>
            </a:r>
            <a:r>
              <a:rPr sz="2700" b="1" spc="-25" baseline="3034" dirty="0" smtClean="0">
                <a:latin typeface="Calibri"/>
                <a:cs typeface="Calibri"/>
              </a:rPr>
              <a:t>t</a:t>
            </a:r>
            <a:r>
              <a:rPr sz="2700" b="1" spc="4" baseline="3034" dirty="0" smtClean="0"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latin typeface="Calibri"/>
                <a:cs typeface="Calibri"/>
              </a:rPr>
              <a:t>m</a:t>
            </a:r>
            <a:r>
              <a:rPr sz="2700" b="1" spc="-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z,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  <a:spcBef>
                <a:spcPts val="11"/>
              </a:spcBef>
            </a:pPr>
            <a:r>
              <a:rPr sz="2700" b="1" spc="-9" baseline="1517" dirty="0" smtClean="0">
                <a:latin typeface="Calibri"/>
                <a:cs typeface="Calibri"/>
              </a:rPr>
              <a:t>c</a:t>
            </a:r>
            <a:r>
              <a:rPr sz="2700" b="1" spc="0" baseline="1517" dirty="0" smtClean="0">
                <a:latin typeface="Calibri"/>
                <a:cs typeface="Calibri"/>
              </a:rPr>
              <a:t>old</a:t>
            </a:r>
            <a:r>
              <a:rPr sz="2700" b="1" spc="-9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fusi</a:t>
            </a:r>
            <a:r>
              <a:rPr sz="2700" b="1" spc="4" baseline="1517" dirty="0" smtClean="0">
                <a:latin typeface="Calibri"/>
                <a:cs typeface="Calibri"/>
              </a:rPr>
              <a:t>on</a:t>
            </a:r>
            <a:r>
              <a:rPr sz="2700" b="1" spc="0" baseline="1517" dirty="0" smtClean="0">
                <a:latin typeface="Calibri"/>
                <a:cs typeface="Calibri"/>
              </a:rPr>
              <a:t>,</a:t>
            </a:r>
            <a:r>
              <a:rPr sz="2700" b="1" spc="-29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in</a:t>
            </a:r>
            <a:r>
              <a:rPr sz="2700" b="1" spc="-29" baseline="1517" dirty="0" smtClean="0">
                <a:latin typeface="Calibri"/>
                <a:cs typeface="Calibri"/>
              </a:rPr>
              <a:t>t</a:t>
            </a:r>
            <a:r>
              <a:rPr sz="2700" b="1" spc="4" baseline="1517" dirty="0" smtClean="0">
                <a:latin typeface="Calibri"/>
                <a:cs typeface="Calibri"/>
              </a:rPr>
              <a:t>e</a:t>
            </a:r>
            <a:r>
              <a:rPr sz="2700" b="1" spc="0" baseline="1517" dirty="0" smtClean="0">
                <a:latin typeface="Calibri"/>
                <a:cs typeface="Calibri"/>
              </a:rPr>
              <a:t>rn</a:t>
            </a:r>
            <a:r>
              <a:rPr sz="2700" b="1" spc="-9" baseline="1517" dirty="0" smtClean="0">
                <a:latin typeface="Calibri"/>
                <a:cs typeface="Calibri"/>
              </a:rPr>
              <a:t>a</a:t>
            </a:r>
            <a:r>
              <a:rPr sz="2700" b="1" spc="0" baseline="1517" dirty="0" smtClean="0">
                <a:latin typeface="Calibri"/>
                <a:cs typeface="Calibri"/>
              </a:rPr>
              <a:t>t</a:t>
            </a:r>
            <a:r>
              <a:rPr sz="2700" b="1" spc="-9" baseline="1517" dirty="0" smtClean="0">
                <a:latin typeface="Calibri"/>
                <a:cs typeface="Calibri"/>
              </a:rPr>
              <a:t>i</a:t>
            </a:r>
            <a:r>
              <a:rPr sz="2700" b="1" spc="0" baseline="1517" dirty="0" smtClean="0">
                <a:latin typeface="Calibri"/>
                <a:cs typeface="Calibri"/>
              </a:rPr>
              <a:t>onal</a:t>
            </a:r>
            <a:r>
              <a:rPr sz="2700" b="1" spc="-9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financ</a:t>
            </a:r>
            <a:r>
              <a:rPr sz="2700" b="1" spc="-4" baseline="1517" dirty="0" smtClean="0">
                <a:latin typeface="Calibri"/>
                <a:cs typeface="Calibri"/>
              </a:rPr>
              <a:t>e</a:t>
            </a:r>
            <a:r>
              <a:rPr sz="2700" b="1" spc="0" baseline="1517" dirty="0" smtClean="0">
                <a:latin typeface="Calibri"/>
                <a:cs typeface="Calibri"/>
              </a:rPr>
              <a:t>,</a:t>
            </a:r>
            <a:r>
              <a:rPr sz="2700" b="1" spc="-9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i</a:t>
            </a:r>
            <a:r>
              <a:rPr sz="2700" b="1" spc="-14" baseline="1517" dirty="0" smtClean="0">
                <a:latin typeface="Calibri"/>
                <a:cs typeface="Calibri"/>
              </a:rPr>
              <a:t>n</a:t>
            </a:r>
            <a:r>
              <a:rPr sz="2700" b="1" spc="-25" baseline="1517" dirty="0" smtClean="0">
                <a:latin typeface="Calibri"/>
                <a:cs typeface="Calibri"/>
              </a:rPr>
              <a:t>t</a:t>
            </a:r>
            <a:r>
              <a:rPr sz="2700" b="1" spc="-4" baseline="1517" dirty="0" smtClean="0">
                <a:latin typeface="Calibri"/>
                <a:cs typeface="Calibri"/>
              </a:rPr>
              <a:t>e</a:t>
            </a:r>
            <a:r>
              <a:rPr sz="2700" b="1" spc="-29" baseline="1517" dirty="0" smtClean="0">
                <a:latin typeface="Calibri"/>
                <a:cs typeface="Calibri"/>
              </a:rPr>
              <a:t>r</a:t>
            </a:r>
            <a:r>
              <a:rPr sz="2700" b="1" spc="-39" baseline="1517" dirty="0" smtClean="0">
                <a:latin typeface="Calibri"/>
                <a:cs typeface="Calibri"/>
              </a:rPr>
              <a:t>g</a:t>
            </a:r>
            <a:r>
              <a:rPr sz="2700" b="1" spc="0" baseline="1517" dirty="0" smtClean="0">
                <a:latin typeface="Calibri"/>
                <a:cs typeface="Calibri"/>
              </a:rPr>
              <a:t>alact</a:t>
            </a:r>
            <a:r>
              <a:rPr sz="2700" b="1" spc="-4" baseline="1517" dirty="0" smtClean="0">
                <a:latin typeface="Calibri"/>
                <a:cs typeface="Calibri"/>
              </a:rPr>
              <a:t>i</a:t>
            </a:r>
            <a:r>
              <a:rPr sz="2700" b="1" spc="0" baseline="1517" dirty="0" smtClean="0">
                <a:latin typeface="Calibri"/>
                <a:cs typeface="Calibri"/>
              </a:rPr>
              <a:t>c</a:t>
            </a:r>
            <a:r>
              <a:rPr sz="2700" b="1" spc="-29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t</a:t>
            </a:r>
            <a:r>
              <a:rPr sz="2700" b="1" spc="-39" baseline="1517" dirty="0" smtClean="0">
                <a:latin typeface="Calibri"/>
                <a:cs typeface="Calibri"/>
              </a:rPr>
              <a:t>r</a:t>
            </a:r>
            <a:r>
              <a:rPr sz="2700" b="1" spc="-25" baseline="1517" dirty="0" smtClean="0">
                <a:latin typeface="Calibri"/>
                <a:cs typeface="Calibri"/>
              </a:rPr>
              <a:t>a</a:t>
            </a:r>
            <a:r>
              <a:rPr sz="2700" b="1" spc="-9" baseline="1517" dirty="0" smtClean="0">
                <a:latin typeface="Calibri"/>
                <a:cs typeface="Calibri"/>
              </a:rPr>
              <a:t>v</a:t>
            </a:r>
            <a:r>
              <a:rPr sz="2700" b="1" spc="4" baseline="1517" dirty="0" smtClean="0">
                <a:latin typeface="Calibri"/>
                <a:cs typeface="Calibri"/>
              </a:rPr>
              <a:t>e</a:t>
            </a:r>
            <a:r>
              <a:rPr sz="2700" b="1" spc="0" baseline="1517" dirty="0" smtClean="0">
                <a:latin typeface="Calibri"/>
                <a:cs typeface="Calibri"/>
              </a:rPr>
              <a:t>l,</a:t>
            </a:r>
            <a:r>
              <a:rPr sz="2700" b="1" spc="-14" baseline="1517" dirty="0" smtClean="0">
                <a:latin typeface="Calibri"/>
                <a:cs typeface="Calibri"/>
              </a:rPr>
              <a:t> </a:t>
            </a:r>
            <a:r>
              <a:rPr sz="2700" b="1" spc="-4" baseline="1517" dirty="0" smtClean="0">
                <a:latin typeface="Calibri"/>
                <a:cs typeface="Calibri"/>
              </a:rPr>
              <a:t>e</a:t>
            </a:r>
            <a:r>
              <a:rPr sz="2700" b="1" spc="-25" baseline="1517" dirty="0" smtClean="0">
                <a:latin typeface="Calibri"/>
                <a:cs typeface="Calibri"/>
              </a:rPr>
              <a:t>t</a:t>
            </a:r>
            <a:r>
              <a:rPr sz="2700" b="1" spc="0" baseline="1517" dirty="0" smtClean="0">
                <a:latin typeface="Calibri"/>
                <a:cs typeface="Calibri"/>
              </a:rPr>
              <a:t>c.</a:t>
            </a:r>
            <a:r>
              <a:rPr sz="2700" b="1" spc="-4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- ju</a:t>
            </a:r>
            <a:r>
              <a:rPr sz="2700" b="1" spc="-19" baseline="1517" dirty="0" smtClean="0">
                <a:latin typeface="Calibri"/>
                <a:cs typeface="Calibri"/>
              </a:rPr>
              <a:t>s</a:t>
            </a:r>
            <a:r>
              <a:rPr sz="2700" b="1" spc="0" baseline="1517" dirty="0" smtClean="0">
                <a:latin typeface="Calibri"/>
                <a:cs typeface="Calibri"/>
              </a:rPr>
              <a:t>t l</a:t>
            </a:r>
            <a:r>
              <a:rPr sz="2700" b="1" spc="4" baseline="1517" dirty="0" smtClean="0">
                <a:latin typeface="Calibri"/>
                <a:cs typeface="Calibri"/>
              </a:rPr>
              <a:t>o</a:t>
            </a:r>
            <a:r>
              <a:rPr sz="2700" b="1" spc="0" baseline="1517" dirty="0" smtClean="0">
                <a:latin typeface="Calibri"/>
                <a:cs typeface="Calibri"/>
              </a:rPr>
              <a:t>ok</a:t>
            </a:r>
            <a:r>
              <a:rPr sz="2700" b="1" spc="-4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a</a:t>
            </a:r>
            <a:r>
              <a:rPr sz="2700" b="1" spc="-29" baseline="1517" dirty="0" smtClean="0">
                <a:latin typeface="Calibri"/>
                <a:cs typeface="Calibri"/>
              </a:rPr>
              <a:t>r</a:t>
            </a:r>
            <a:r>
              <a:rPr sz="2700" b="1" spc="0" baseline="1517" dirty="0" smtClean="0">
                <a:latin typeface="Calibri"/>
                <a:cs typeface="Calibri"/>
              </a:rPr>
              <a:t>o</a:t>
            </a:r>
            <a:r>
              <a:rPr sz="2700" b="1" spc="9" baseline="1517" dirty="0" smtClean="0">
                <a:latin typeface="Calibri"/>
                <a:cs typeface="Calibri"/>
              </a:rPr>
              <a:t>u</a:t>
            </a:r>
            <a:r>
              <a:rPr sz="2700" b="1" spc="4" baseline="1517" dirty="0" smtClean="0">
                <a:latin typeface="Calibri"/>
                <a:cs typeface="Calibri"/>
              </a:rPr>
              <a:t>n</a:t>
            </a:r>
            <a:r>
              <a:rPr sz="2700" b="1" spc="0" baseline="1517" dirty="0" smtClean="0">
                <a:latin typeface="Calibri"/>
                <a:cs typeface="Calibri"/>
              </a:rPr>
              <a:t>d</a:t>
            </a:r>
            <a:r>
              <a:rPr sz="2700" b="1" spc="-29" baseline="1517" dirty="0" smtClean="0">
                <a:latin typeface="Calibri"/>
                <a:cs typeface="Calibri"/>
              </a:rPr>
              <a:t> f</a:t>
            </a:r>
            <a:r>
              <a:rPr sz="2700" b="1" spc="0" baseline="1517" dirty="0" smtClean="0">
                <a:latin typeface="Calibri"/>
                <a:cs typeface="Calibri"/>
              </a:rPr>
              <a:t>or a</a:t>
            </a:r>
            <a:r>
              <a:rPr sz="2700" b="1" spc="14" baseline="1517" dirty="0" smtClean="0">
                <a:latin typeface="Calibri"/>
                <a:cs typeface="Calibri"/>
              </a:rPr>
              <a:t> </a:t>
            </a:r>
            <a:endParaRPr lang="en-US" sz="2700" b="1" spc="14" baseline="1517" dirty="0" smtClean="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  <a:spcBef>
                <a:spcPts val="11"/>
              </a:spcBef>
            </a:pPr>
            <a:r>
              <a:rPr sz="2700" b="1" spc="0" baseline="1517" dirty="0" smtClean="0">
                <a:latin typeface="Calibri"/>
                <a:cs typeface="Calibri"/>
              </a:rPr>
              <a:t>VM</a:t>
            </a:r>
            <a:r>
              <a:rPr lang="en-US" sz="2700" b="1" spc="0" baseline="1517" dirty="0" smtClean="0">
                <a:latin typeface="Calibri"/>
                <a:cs typeface="Calibri"/>
              </a:rPr>
              <a:t> </a:t>
            </a:r>
            <a:r>
              <a:rPr sz="2700" b="1" spc="-69" baseline="1517" dirty="0" smtClean="0">
                <a:latin typeface="Calibri"/>
                <a:cs typeface="Calibri"/>
              </a:rPr>
              <a:t>W</a:t>
            </a:r>
            <a:r>
              <a:rPr sz="2700" b="1" spc="0" baseline="1517" dirty="0" smtClean="0">
                <a:latin typeface="Calibri"/>
                <a:cs typeface="Calibri"/>
              </a:rPr>
              <a:t>or</a:t>
            </a:r>
            <a:r>
              <a:rPr sz="2700" b="1" spc="-9" baseline="1517" dirty="0" smtClean="0">
                <a:latin typeface="Calibri"/>
                <a:cs typeface="Calibri"/>
              </a:rPr>
              <a:t>k</a:t>
            </a:r>
            <a:r>
              <a:rPr sz="2700" b="1" spc="0" baseline="1517" dirty="0" smtClean="0">
                <a:latin typeface="Calibri"/>
                <a:cs typeface="Calibri"/>
              </a:rPr>
              <a:t>s</a:t>
            </a:r>
            <a:r>
              <a:rPr sz="2700" b="1" spc="4" baseline="1517" dirty="0" smtClean="0">
                <a:latin typeface="Calibri"/>
                <a:cs typeface="Calibri"/>
              </a:rPr>
              <a:t>h</a:t>
            </a:r>
            <a:r>
              <a:rPr sz="2700" b="1" spc="0" baseline="1517" dirty="0" smtClean="0">
                <a:latin typeface="Calibri"/>
                <a:cs typeface="Calibri"/>
              </a:rPr>
              <a:t>op</a:t>
            </a:r>
            <a:r>
              <a:rPr sz="2700" b="1" spc="-25" baseline="1517" dirty="0" smtClean="0">
                <a:latin typeface="Calibri"/>
                <a:cs typeface="Calibri"/>
              </a:rPr>
              <a:t> </a:t>
            </a:r>
            <a:r>
              <a:rPr sz="2700" b="1" spc="-9" baseline="1517" dirty="0" smtClean="0">
                <a:latin typeface="Calibri"/>
                <a:cs typeface="Calibri"/>
              </a:rPr>
              <a:t>v</a:t>
            </a:r>
            <a:r>
              <a:rPr sz="2700" b="1" spc="0" baseline="1517" dirty="0" smtClean="0">
                <a:latin typeface="Calibri"/>
                <a:cs typeface="Calibri"/>
              </a:rPr>
              <a:t>ol</a:t>
            </a:r>
            <a:r>
              <a:rPr sz="2700" b="1" spc="9" baseline="1517" dirty="0" smtClean="0">
                <a:latin typeface="Calibri"/>
                <a:cs typeface="Calibri"/>
              </a:rPr>
              <a:t>u</a:t>
            </a:r>
            <a:r>
              <a:rPr sz="2700" b="1" spc="-14" baseline="1517" dirty="0" smtClean="0">
                <a:latin typeface="Calibri"/>
                <a:cs typeface="Calibri"/>
              </a:rPr>
              <a:t>n</a:t>
            </a:r>
            <a:r>
              <a:rPr sz="2700" b="1" spc="-25" baseline="1517" dirty="0" smtClean="0">
                <a:latin typeface="Calibri"/>
                <a:cs typeface="Calibri"/>
              </a:rPr>
              <a:t>t</a:t>
            </a:r>
            <a:r>
              <a:rPr sz="2700" b="1" spc="-4" baseline="1517" dirty="0" smtClean="0">
                <a:latin typeface="Calibri"/>
                <a:cs typeface="Calibri"/>
              </a:rPr>
              <a:t>ee</a:t>
            </a:r>
            <a:r>
              <a:rPr sz="2700" b="1" spc="0" baseline="1517" dirty="0" smtClean="0">
                <a:latin typeface="Calibri"/>
                <a:cs typeface="Calibri"/>
              </a:rPr>
              <a:t>r</a:t>
            </a:r>
            <a:r>
              <a:rPr sz="2700" b="1" spc="-24" baseline="1517" dirty="0" smtClean="0">
                <a:latin typeface="Calibri"/>
                <a:cs typeface="Calibri"/>
              </a:rPr>
              <a:t> </a:t>
            </a:r>
            <a:r>
              <a:rPr sz="2700" b="1" spc="-9" baseline="1517" dirty="0" smtClean="0">
                <a:latin typeface="Calibri"/>
                <a:cs typeface="Calibri"/>
              </a:rPr>
              <a:t>w</a:t>
            </a:r>
            <a:r>
              <a:rPr sz="2700" b="1" spc="4" baseline="1517" dirty="0" smtClean="0">
                <a:latin typeface="Calibri"/>
                <a:cs typeface="Calibri"/>
              </a:rPr>
              <a:t>e</a:t>
            </a:r>
            <a:r>
              <a:rPr sz="2700" b="1" spc="0" baseline="1517" dirty="0" smtClean="0">
                <a:latin typeface="Calibri"/>
                <a:cs typeface="Calibri"/>
              </a:rPr>
              <a:t>aring</a:t>
            </a:r>
            <a:r>
              <a:rPr sz="2700" b="1" spc="-34" baseline="1517" dirty="0" smtClean="0">
                <a:latin typeface="Calibri"/>
                <a:cs typeface="Calibri"/>
              </a:rPr>
              <a:t> </a:t>
            </a:r>
            <a:r>
              <a:rPr sz="2700" b="1" spc="0" baseline="1517" dirty="0" smtClean="0">
                <a:latin typeface="Calibri"/>
                <a:cs typeface="Calibri"/>
              </a:rPr>
              <a:t>a</a:t>
            </a:r>
            <a:r>
              <a:rPr lang="en-US" sz="2700" b="1" baseline="1517" dirty="0" smtClean="0">
                <a:latin typeface="Calibri"/>
                <a:cs typeface="Calibri"/>
              </a:rPr>
              <a:t>n</a:t>
            </a:r>
            <a:r>
              <a:rPr lang="en-US" sz="2700" b="1" dirty="0" smtClean="0">
                <a:latin typeface="Calibri"/>
                <a:cs typeface="Calibri"/>
              </a:rPr>
              <a:t> </a:t>
            </a:r>
            <a:r>
              <a:rPr lang="en-US" sz="2000" b="1" dirty="0" smtClean="0">
                <a:solidFill>
                  <a:srgbClr val="FFC000"/>
                </a:solidFill>
                <a:latin typeface="Calibri"/>
                <a:cs typeface="Calibri"/>
              </a:rPr>
              <a:t>ORANGE BADGE</a:t>
            </a:r>
            <a:r>
              <a:rPr sz="2000" b="1" spc="0" baseline="1517" dirty="0" smtClean="0">
                <a:latin typeface="Calibri"/>
                <a:cs typeface="Calibri"/>
              </a:rPr>
              <a:t>. </a:t>
            </a:r>
            <a:r>
              <a:rPr sz="2000" b="1" spc="14" baseline="1517" dirty="0" smtClean="0">
                <a:latin typeface="Calibri"/>
                <a:cs typeface="Calibri"/>
              </a:rPr>
              <a:t> </a:t>
            </a:r>
            <a:r>
              <a:rPr lang="en-US" sz="2000" b="1" spc="14" baseline="1517" dirty="0" smtClean="0">
                <a:latin typeface="Calibri"/>
                <a:cs typeface="Calibri"/>
              </a:rPr>
              <a:t> </a:t>
            </a:r>
            <a:r>
              <a:rPr sz="2700" b="1" i="1" spc="0" baseline="1517" dirty="0" smtClean="0">
                <a:latin typeface="Calibri"/>
                <a:cs typeface="Calibri"/>
              </a:rPr>
              <a:t>Th</a:t>
            </a:r>
            <a:r>
              <a:rPr sz="2700" b="1" i="1" spc="-9" baseline="1517" dirty="0" smtClean="0">
                <a:latin typeface="Calibri"/>
                <a:cs typeface="Calibri"/>
              </a:rPr>
              <a:t>e</a:t>
            </a:r>
            <a:r>
              <a:rPr sz="2700" b="1" i="1" spc="0" baseline="1517" dirty="0" smtClean="0">
                <a:latin typeface="Calibri"/>
                <a:cs typeface="Calibri"/>
              </a:rPr>
              <a:t>y </a:t>
            </a:r>
            <a:r>
              <a:rPr sz="2700" b="1" i="1" spc="0" baseline="1517" dirty="0" smtClean="0">
                <a:latin typeface="Calibri"/>
                <a:cs typeface="Calibri"/>
              </a:rPr>
              <a:t>ha</a:t>
            </a:r>
            <a:r>
              <a:rPr sz="2700" b="1" i="1" spc="-4" baseline="1517" dirty="0" smtClean="0">
                <a:latin typeface="Calibri"/>
                <a:cs typeface="Calibri"/>
              </a:rPr>
              <a:t>v</a:t>
            </a:r>
            <a:r>
              <a:rPr sz="2700" b="1" i="1" spc="0" baseline="1517" dirty="0" smtClean="0">
                <a:latin typeface="Calibri"/>
                <a:cs typeface="Calibri"/>
              </a:rPr>
              <a:t>e</a:t>
            </a:r>
            <a:r>
              <a:rPr sz="2700" b="1" i="1" spc="14" baseline="1517" dirty="0" smtClean="0">
                <a:latin typeface="Calibri"/>
                <a:cs typeface="Calibri"/>
              </a:rPr>
              <a:t> </a:t>
            </a:r>
            <a:r>
              <a:rPr sz="2700" b="1" i="1" spc="0" baseline="1517" dirty="0" smtClean="0">
                <a:latin typeface="Calibri"/>
                <a:cs typeface="Calibri"/>
              </a:rPr>
              <a:t>all the an</a:t>
            </a:r>
            <a:r>
              <a:rPr sz="2700" b="1" i="1" spc="-14" baseline="1517" dirty="0" smtClean="0">
                <a:latin typeface="Calibri"/>
                <a:cs typeface="Calibri"/>
              </a:rPr>
              <a:t>s</a:t>
            </a:r>
            <a:r>
              <a:rPr sz="2700" b="1" i="1" spc="0" baseline="1517" dirty="0" smtClean="0">
                <a:latin typeface="Calibri"/>
                <a:cs typeface="Calibri"/>
              </a:rPr>
              <a:t>w</a:t>
            </a:r>
            <a:r>
              <a:rPr sz="2700" b="1" i="1" spc="4" baseline="1517" dirty="0" smtClean="0">
                <a:latin typeface="Calibri"/>
                <a:cs typeface="Calibri"/>
              </a:rPr>
              <a:t>e</a:t>
            </a:r>
            <a:r>
              <a:rPr sz="2700" b="1" i="1" spc="0" baseline="1517" dirty="0" smtClean="0">
                <a:latin typeface="Calibri"/>
                <a:cs typeface="Calibri"/>
              </a:rPr>
              <a:t>rs!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414144" y="4293362"/>
            <a:ext cx="8335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33400"/>
            <a:ext cx="79248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For the first time at a VM Workshop, and acknowledging NC A&amp;T’s mainframe curriculum, we have a few students participating.  </a:t>
            </a:r>
          </a:p>
          <a:p>
            <a:endParaRPr lang="en-US" sz="2800" dirty="0"/>
          </a:p>
          <a:p>
            <a:r>
              <a:rPr lang="en-US" sz="2800" dirty="0" smtClean="0"/>
              <a:t>Please look for those wearing </a:t>
            </a:r>
            <a:r>
              <a:rPr lang="en-US" sz="2800" b="1" dirty="0" smtClean="0">
                <a:solidFill>
                  <a:srgbClr val="00B050"/>
                </a:solidFill>
              </a:rPr>
              <a:t>GREEN BADGES</a:t>
            </a:r>
            <a:r>
              <a:rPr lang="en-US" sz="2800" dirty="0" smtClean="0"/>
              <a:t> and </a:t>
            </a:r>
            <a:r>
              <a:rPr lang="en-US" sz="2800" b="1" dirty="0" smtClean="0"/>
              <a:t>welcome them warmly</a:t>
            </a:r>
            <a:r>
              <a:rPr lang="en-US" sz="2800" dirty="0" smtClean="0"/>
              <a:t>.  The are the vanguard of z/VM and Linux on z/VM’s future.</a:t>
            </a:r>
          </a:p>
          <a:p>
            <a:endParaRPr lang="en-US" sz="2800" dirty="0"/>
          </a:p>
          <a:p>
            <a:r>
              <a:rPr lang="en-US" sz="2800" dirty="0" smtClean="0"/>
              <a:t>They have yet begun their long careers, while some of us are nearing the end of ours, able to share provide sage advice, historical background, and hard-earned career experience – some examples…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62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925" y="0"/>
            <a:ext cx="57721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7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695</TotalTime>
  <Words>1309</Words>
  <Application>Microsoft Office PowerPoint</Application>
  <PresentationFormat>On-screen Show (4:3)</PresentationFormat>
  <Paragraphs>190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Walter</dc:creator>
  <cp:lastModifiedBy>Mike Walter</cp:lastModifiedBy>
  <cp:revision>15</cp:revision>
  <dcterms:modified xsi:type="dcterms:W3CDTF">2014-06-26T14:02:36Z</dcterms:modified>
</cp:coreProperties>
</file>