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59" r:id="rId5"/>
    <p:sldId id="260" r:id="rId6"/>
    <p:sldId id="270" r:id="rId7"/>
    <p:sldId id="271" r:id="rId8"/>
    <p:sldId id="264" r:id="rId9"/>
    <p:sldId id="265" r:id="rId10"/>
    <p:sldId id="266" r:id="rId11"/>
    <p:sldId id="272" r:id="rId12"/>
  </p:sldIdLst>
  <p:sldSz cx="9144000" cy="6858000" type="screen4x3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530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g"/><Relationship Id="rId3" Type="http://schemas.openxmlformats.org/officeDocument/2006/relationships/image" Target="../media/image6.jpg"/><Relationship Id="rId7" Type="http://schemas.openxmlformats.org/officeDocument/2006/relationships/image" Target="../media/image10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10" Type="http://schemas.openxmlformats.org/officeDocument/2006/relationships/image" Target="../media/image13.png"/><Relationship Id="rId4" Type="http://schemas.openxmlformats.org/officeDocument/2006/relationships/image" Target="../media/image7.jpg"/><Relationship Id="rId9" Type="http://schemas.openxmlformats.org/officeDocument/2006/relationships/image" Target="../media/image12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mailto:presentations@vmworkshop.org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bject 14"/>
          <p:cNvSpPr/>
          <p:nvPr/>
        </p:nvSpPr>
        <p:spPr>
          <a:xfrm>
            <a:off x="1446911" y="3086480"/>
            <a:ext cx="4079748" cy="92964"/>
          </a:xfrm>
          <a:custGeom>
            <a:avLst/>
            <a:gdLst/>
            <a:ahLst/>
            <a:cxnLst/>
            <a:rect l="l" t="t" r="r" b="b"/>
            <a:pathLst>
              <a:path w="4079748" h="92964">
                <a:moveTo>
                  <a:pt x="0" y="0"/>
                </a:moveTo>
                <a:lnTo>
                  <a:pt x="0" y="92964"/>
                </a:lnTo>
                <a:lnTo>
                  <a:pt x="4079748" y="92964"/>
                </a:lnTo>
                <a:lnTo>
                  <a:pt x="4079748" y="0"/>
                </a:lnTo>
                <a:lnTo>
                  <a:pt x="0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9" name="object 9"/>
          <p:cNvSpPr/>
          <p:nvPr/>
        </p:nvSpPr>
        <p:spPr>
          <a:xfrm>
            <a:off x="1042416" y="3550920"/>
            <a:ext cx="4863084" cy="265480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0" name="object 10"/>
          <p:cNvSpPr/>
          <p:nvPr/>
        </p:nvSpPr>
        <p:spPr>
          <a:xfrm>
            <a:off x="4347972" y="3550920"/>
            <a:ext cx="3814572" cy="265480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1" name="object 11"/>
          <p:cNvSpPr/>
          <p:nvPr/>
        </p:nvSpPr>
        <p:spPr>
          <a:xfrm>
            <a:off x="6605016" y="3550920"/>
            <a:ext cx="1833372" cy="265480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2" name="object 12"/>
          <p:cNvSpPr/>
          <p:nvPr/>
        </p:nvSpPr>
        <p:spPr>
          <a:xfrm>
            <a:off x="5079492" y="5164836"/>
            <a:ext cx="2351532" cy="205739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3" name="object 13"/>
          <p:cNvSpPr/>
          <p:nvPr/>
        </p:nvSpPr>
        <p:spPr>
          <a:xfrm>
            <a:off x="5095367" y="5180076"/>
            <a:ext cx="2257043" cy="111252"/>
          </a:xfrm>
          <a:custGeom>
            <a:avLst/>
            <a:gdLst/>
            <a:ahLst/>
            <a:cxnLst/>
            <a:rect l="l" t="t" r="r" b="b"/>
            <a:pathLst>
              <a:path w="2257043" h="111251">
                <a:moveTo>
                  <a:pt x="0" y="0"/>
                </a:moveTo>
                <a:lnTo>
                  <a:pt x="0" y="111252"/>
                </a:lnTo>
                <a:lnTo>
                  <a:pt x="2257043" y="111252"/>
                </a:lnTo>
                <a:lnTo>
                  <a:pt x="2257043" y="0"/>
                </a:lnTo>
                <a:lnTo>
                  <a:pt x="0" y="0"/>
                </a:lnTo>
                <a:close/>
              </a:path>
            </a:pathLst>
          </a:custGeom>
          <a:solidFill>
            <a:srgbClr val="00AF50"/>
          </a:solid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8" name="object 8"/>
          <p:cNvSpPr txBox="1"/>
          <p:nvPr/>
        </p:nvSpPr>
        <p:spPr>
          <a:xfrm>
            <a:off x="3518154" y="1000866"/>
            <a:ext cx="2414115" cy="10422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8055"/>
              </a:lnSpc>
              <a:spcBef>
                <a:spcPts val="402"/>
              </a:spcBef>
            </a:pPr>
            <a:r>
              <a:rPr sz="12000" b="1" spc="0" baseline="2846" dirty="0" smtClean="0">
                <a:solidFill>
                  <a:srgbClr val="FF0000"/>
                </a:solidFill>
                <a:latin typeface="Consolas"/>
                <a:cs typeface="Consolas"/>
              </a:rPr>
              <a:t>201</a:t>
            </a:r>
            <a:r>
              <a:rPr lang="en-US" sz="12000" b="1" spc="0" baseline="2846" dirty="0" smtClean="0">
                <a:solidFill>
                  <a:srgbClr val="FF0000"/>
                </a:solidFill>
                <a:latin typeface="Consolas"/>
                <a:cs typeface="Consolas"/>
              </a:rPr>
              <a:t>4</a:t>
            </a:r>
            <a:endParaRPr sz="8000" dirty="0">
              <a:latin typeface="Consolas"/>
              <a:cs typeface="Consolas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434465" y="2214351"/>
            <a:ext cx="1296140" cy="10422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8055"/>
              </a:lnSpc>
              <a:spcBef>
                <a:spcPts val="402"/>
              </a:spcBef>
            </a:pPr>
            <a:r>
              <a:rPr sz="12000" b="1" i="1" spc="0" baseline="2846" dirty="0" smtClean="0">
                <a:solidFill>
                  <a:srgbClr val="FF0000"/>
                </a:solidFill>
                <a:latin typeface="Consolas"/>
                <a:cs typeface="Consolas"/>
              </a:rPr>
              <a:t>VM</a:t>
            </a:r>
            <a:endParaRPr sz="8000" dirty="0">
              <a:latin typeface="Consolas"/>
              <a:cs typeface="Consolas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720721" y="2214351"/>
            <a:ext cx="4649194" cy="104221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8055"/>
              </a:lnSpc>
              <a:spcBef>
                <a:spcPts val="402"/>
              </a:spcBef>
            </a:pPr>
            <a:r>
              <a:rPr sz="12000" b="1" i="1" spc="0" baseline="2846" dirty="0" smtClean="0">
                <a:solidFill>
                  <a:srgbClr val="FF0000"/>
                </a:solidFill>
                <a:latin typeface="Consolas"/>
                <a:cs typeface="Consolas"/>
              </a:rPr>
              <a:t>Work</a:t>
            </a:r>
            <a:r>
              <a:rPr sz="12000" b="1" i="1" spc="-9" baseline="2846" dirty="0" smtClean="0">
                <a:solidFill>
                  <a:srgbClr val="FF0000"/>
                </a:solidFill>
                <a:latin typeface="Consolas"/>
                <a:cs typeface="Consolas"/>
              </a:rPr>
              <a:t>s</a:t>
            </a:r>
            <a:r>
              <a:rPr sz="9600" b="1" spc="0" baseline="2846" dirty="0" smtClean="0">
                <a:solidFill>
                  <a:srgbClr val="FF0000"/>
                </a:solidFill>
                <a:latin typeface="Consolas"/>
                <a:cs typeface="Consolas"/>
              </a:rPr>
              <a:t>hop</a:t>
            </a:r>
            <a:endParaRPr sz="9600" dirty="0">
              <a:latin typeface="Consolas"/>
              <a:cs typeface="Consolas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777364" y="4147337"/>
            <a:ext cx="3238032" cy="1244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9800"/>
              </a:lnSpc>
              <a:spcBef>
                <a:spcPts val="490"/>
              </a:spcBef>
            </a:pPr>
            <a:r>
              <a:rPr sz="14400" i="1" spc="0" baseline="3128" dirty="0" smtClean="0">
                <a:solidFill>
                  <a:srgbClr val="00AF50"/>
                </a:solidFill>
                <a:latin typeface="Calibri"/>
                <a:cs typeface="Calibri"/>
              </a:rPr>
              <a:t>Thank</a:t>
            </a:r>
            <a:endParaRPr sz="96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083556" y="4147337"/>
            <a:ext cx="2465124" cy="124490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9800"/>
              </a:lnSpc>
              <a:spcBef>
                <a:spcPts val="490"/>
              </a:spcBef>
            </a:pPr>
            <a:r>
              <a:rPr sz="14400" b="1" i="1" spc="0" baseline="3128" dirty="0" smtClean="0">
                <a:solidFill>
                  <a:srgbClr val="00AF50"/>
                </a:solidFill>
                <a:latin typeface="Calibri"/>
                <a:cs typeface="Calibri"/>
              </a:rPr>
              <a:t>you!</a:t>
            </a:r>
            <a:endParaRPr sz="96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095367" y="5180076"/>
            <a:ext cx="2257043" cy="11125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850"/>
              </a:lnSpc>
              <a:spcBef>
                <a:spcPts val="25"/>
              </a:spcBef>
            </a:pPr>
            <a:endParaRPr sz="850" dirty="0"/>
          </a:p>
        </p:txBody>
      </p:sp>
      <p:sp>
        <p:nvSpPr>
          <p:cNvPr id="2" name="object 2"/>
          <p:cNvSpPr txBox="1"/>
          <p:nvPr/>
        </p:nvSpPr>
        <p:spPr>
          <a:xfrm>
            <a:off x="1446911" y="3086480"/>
            <a:ext cx="4079748" cy="9296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700"/>
              </a:lnSpc>
              <a:spcBef>
                <a:spcPts val="32"/>
              </a:spcBef>
            </a:pPr>
            <a:endParaRPr sz="7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object 10"/>
          <p:cNvSpPr/>
          <p:nvPr/>
        </p:nvSpPr>
        <p:spPr>
          <a:xfrm>
            <a:off x="3039999" y="3925100"/>
            <a:ext cx="2749677" cy="234124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1" name="object 11"/>
          <p:cNvSpPr/>
          <p:nvPr/>
        </p:nvSpPr>
        <p:spPr>
          <a:xfrm>
            <a:off x="-111988" y="3644281"/>
            <a:ext cx="3150781" cy="315078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9" name="object 9"/>
          <p:cNvSpPr/>
          <p:nvPr/>
        </p:nvSpPr>
        <p:spPr>
          <a:xfrm>
            <a:off x="6346444" y="101726"/>
            <a:ext cx="2394673" cy="287215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8" name="object 8"/>
          <p:cNvSpPr/>
          <p:nvPr/>
        </p:nvSpPr>
        <p:spPr>
          <a:xfrm>
            <a:off x="46596" y="57264"/>
            <a:ext cx="2576068" cy="300635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2700274" y="290957"/>
            <a:ext cx="3429000" cy="2571749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6" name="object 6"/>
          <p:cNvSpPr/>
          <p:nvPr/>
        </p:nvSpPr>
        <p:spPr>
          <a:xfrm>
            <a:off x="6088634" y="3613048"/>
            <a:ext cx="3213341" cy="3213341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5" name="object 5"/>
          <p:cNvSpPr txBox="1"/>
          <p:nvPr/>
        </p:nvSpPr>
        <p:spPr>
          <a:xfrm>
            <a:off x="622503" y="3209163"/>
            <a:ext cx="1394388" cy="711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5600"/>
              </a:lnSpc>
              <a:spcBef>
                <a:spcPts val="280"/>
              </a:spcBef>
            </a:pPr>
            <a:r>
              <a:rPr sz="8100" b="1" spc="0" baseline="3539" dirty="0" smtClean="0">
                <a:solidFill>
                  <a:srgbClr val="77923B"/>
                </a:solidFill>
                <a:latin typeface="Calibri"/>
                <a:cs typeface="Calibri"/>
              </a:rPr>
              <a:t>Ugly</a:t>
            </a:r>
            <a:endParaRPr sz="54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44166" y="3209163"/>
            <a:ext cx="2779666" cy="711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5600"/>
              </a:lnSpc>
              <a:spcBef>
                <a:spcPts val="280"/>
              </a:spcBef>
            </a:pPr>
            <a:r>
              <a:rPr sz="8100" b="1" spc="0" baseline="3539" dirty="0" smtClean="0">
                <a:solidFill>
                  <a:srgbClr val="77923B"/>
                </a:solidFill>
                <a:latin typeface="Calibri"/>
                <a:cs typeface="Calibri"/>
              </a:rPr>
              <a:t>H</a:t>
            </a:r>
            <a:r>
              <a:rPr sz="8100" b="1" spc="-34" baseline="3539" dirty="0" smtClean="0">
                <a:solidFill>
                  <a:srgbClr val="77923B"/>
                </a:solidFill>
                <a:latin typeface="Calibri"/>
                <a:cs typeface="Calibri"/>
              </a:rPr>
              <a:t>a</a:t>
            </a:r>
            <a:r>
              <a:rPr sz="8100" b="1" spc="-64" baseline="3539" dirty="0" smtClean="0">
                <a:solidFill>
                  <a:srgbClr val="77923B"/>
                </a:solidFill>
                <a:latin typeface="Calibri"/>
                <a:cs typeface="Calibri"/>
              </a:rPr>
              <a:t>w</a:t>
            </a:r>
            <a:r>
              <a:rPr sz="8100" b="1" spc="0" baseline="3539" dirty="0" smtClean="0">
                <a:solidFill>
                  <a:srgbClr val="77923B"/>
                </a:solidFill>
                <a:latin typeface="Calibri"/>
                <a:cs typeface="Calibri"/>
              </a:rPr>
              <a:t>aiian</a:t>
            </a:r>
            <a:endParaRPr sz="54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51831" y="3209163"/>
            <a:ext cx="1470402" cy="711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5600"/>
              </a:lnSpc>
              <a:spcBef>
                <a:spcPts val="280"/>
              </a:spcBef>
            </a:pPr>
            <a:r>
              <a:rPr sz="8100" b="1" spc="0" baseline="3539" dirty="0" smtClean="0">
                <a:solidFill>
                  <a:srgbClr val="77923B"/>
                </a:solidFill>
                <a:latin typeface="Calibri"/>
                <a:cs typeface="Calibri"/>
              </a:rPr>
              <a:t>Shirt</a:t>
            </a:r>
            <a:endParaRPr sz="5400" dirty="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349619" y="3209163"/>
            <a:ext cx="2301350" cy="711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5600"/>
              </a:lnSpc>
              <a:spcBef>
                <a:spcPts val="280"/>
              </a:spcBef>
            </a:pPr>
            <a:r>
              <a:rPr sz="8100" b="1" spc="0" baseline="3539" dirty="0" smtClean="0">
                <a:solidFill>
                  <a:srgbClr val="77923B"/>
                </a:solidFill>
                <a:latin typeface="Calibri"/>
                <a:cs typeface="Calibri"/>
              </a:rPr>
              <a:t>Co</a:t>
            </a:r>
            <a:r>
              <a:rPr sz="8100" b="1" spc="-54" baseline="3539" dirty="0" smtClean="0">
                <a:solidFill>
                  <a:srgbClr val="77923B"/>
                </a:solidFill>
                <a:latin typeface="Calibri"/>
                <a:cs typeface="Calibri"/>
              </a:rPr>
              <a:t>n</a:t>
            </a:r>
            <a:r>
              <a:rPr sz="8100" b="1" spc="-59" baseline="3539" dirty="0" smtClean="0">
                <a:solidFill>
                  <a:srgbClr val="77923B"/>
                </a:solidFill>
                <a:latin typeface="Calibri"/>
                <a:cs typeface="Calibri"/>
              </a:rPr>
              <a:t>t</a:t>
            </a:r>
            <a:r>
              <a:rPr sz="8100" b="1" spc="0" baseline="3539" dirty="0" smtClean="0">
                <a:solidFill>
                  <a:srgbClr val="77923B"/>
                </a:solidFill>
                <a:latin typeface="Calibri"/>
                <a:cs typeface="Calibri"/>
              </a:rPr>
              <a:t>e</a:t>
            </a:r>
            <a:r>
              <a:rPr sz="8100" b="1" spc="-50" baseline="3539" dirty="0" smtClean="0">
                <a:solidFill>
                  <a:srgbClr val="77923B"/>
                </a:solidFill>
                <a:latin typeface="Calibri"/>
                <a:cs typeface="Calibri"/>
              </a:rPr>
              <a:t>s</a:t>
            </a:r>
            <a:r>
              <a:rPr sz="8100" b="1" spc="0" baseline="3539" dirty="0" smtClean="0">
                <a:solidFill>
                  <a:srgbClr val="77923B"/>
                </a:solidFill>
                <a:latin typeface="Calibri"/>
                <a:cs typeface="Calibri"/>
              </a:rPr>
              <a:t>t</a:t>
            </a:r>
            <a:endParaRPr sz="5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12"/>
          <p:cNvSpPr txBox="1"/>
          <p:nvPr/>
        </p:nvSpPr>
        <p:spPr>
          <a:xfrm>
            <a:off x="517355" y="381000"/>
            <a:ext cx="5809471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lang="en-US" sz="4800" b="1" spc="-279" baseline="3413" dirty="0" smtClean="0">
                <a:latin typeface="Calibri"/>
                <a:cs typeface="Calibri"/>
              </a:rPr>
              <a:t>Dorm Room checkout</a:t>
            </a:r>
            <a:endParaRPr sz="3200" dirty="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35940" y="2203632"/>
            <a:ext cx="13970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endParaRPr sz="1800" dirty="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486068" y="975732"/>
            <a:ext cx="612338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584200" indent="-571500">
              <a:lnSpc>
                <a:spcPts val="1935"/>
              </a:lnSpc>
              <a:spcBef>
                <a:spcPts val="96"/>
              </a:spcBef>
              <a:buFont typeface="Arial" pitchFamily="34" charset="0"/>
              <a:buChar char="•"/>
            </a:pPr>
            <a:r>
              <a:rPr sz="3600" b="1" spc="0" baseline="3034" dirty="0" smtClean="0">
                <a:latin typeface="Calibri"/>
                <a:cs typeface="Calibri"/>
              </a:rPr>
              <a:t>Ch</a:t>
            </a:r>
            <a:r>
              <a:rPr sz="3600" b="1" spc="4" baseline="3034" dirty="0" smtClean="0">
                <a:latin typeface="Calibri"/>
                <a:cs typeface="Calibri"/>
              </a:rPr>
              <a:t>e</a:t>
            </a:r>
            <a:r>
              <a:rPr sz="3600" b="1" spc="0" baseline="3034" dirty="0" smtClean="0">
                <a:latin typeface="Calibri"/>
                <a:cs typeface="Calibri"/>
              </a:rPr>
              <a:t>c</a:t>
            </a:r>
            <a:r>
              <a:rPr sz="3600" b="1" spc="4" baseline="3034" dirty="0" smtClean="0">
                <a:latin typeface="Calibri"/>
                <a:cs typeface="Calibri"/>
              </a:rPr>
              <a:t>k</a:t>
            </a:r>
            <a:r>
              <a:rPr sz="3600" b="1" spc="0" baseline="3034" dirty="0" smtClean="0">
                <a:latin typeface="Calibri"/>
                <a:cs typeface="Calibri"/>
              </a:rPr>
              <a:t>-out</a:t>
            </a:r>
            <a:r>
              <a:rPr sz="3600" b="1" spc="-39" baseline="3034" dirty="0" smtClean="0">
                <a:latin typeface="Calibri"/>
                <a:cs typeface="Calibri"/>
              </a:rPr>
              <a:t> </a:t>
            </a:r>
            <a:r>
              <a:rPr sz="3600" b="1" spc="0" baseline="3034" dirty="0" smtClean="0">
                <a:latin typeface="Calibri"/>
                <a:cs typeface="Calibri"/>
              </a:rPr>
              <a:t>tim</a:t>
            </a:r>
            <a:r>
              <a:rPr sz="3600" b="1" spc="4" baseline="3034" dirty="0" smtClean="0">
                <a:latin typeface="Calibri"/>
                <a:cs typeface="Calibri"/>
              </a:rPr>
              <a:t>e</a:t>
            </a:r>
            <a:r>
              <a:rPr sz="3600" b="1" spc="0" baseline="3034" dirty="0" smtClean="0">
                <a:latin typeface="Calibri"/>
                <a:cs typeface="Calibri"/>
              </a:rPr>
              <a:t>:</a:t>
            </a:r>
            <a:r>
              <a:rPr sz="3600" b="1" spc="406" baseline="3034" dirty="0" smtClean="0">
                <a:latin typeface="Calibri"/>
                <a:cs typeface="Calibri"/>
              </a:rPr>
              <a:t> </a:t>
            </a:r>
            <a:r>
              <a:rPr lang="en-US" sz="3600" b="1" spc="406" baseline="3034" dirty="0" smtClean="0">
                <a:latin typeface="Calibri"/>
                <a:cs typeface="Calibri"/>
              </a:rPr>
              <a:t>1-5 PM</a:t>
            </a:r>
            <a:endParaRPr sz="3600" dirty="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86068" y="1524000"/>
            <a:ext cx="7210131" cy="3429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469900" marR="34289" indent="-457200">
              <a:lnSpc>
                <a:spcPts val="1935"/>
              </a:lnSpc>
              <a:spcBef>
                <a:spcPts val="96"/>
              </a:spcBef>
              <a:buFont typeface="Arial" pitchFamily="34" charset="0"/>
              <a:buChar char="•"/>
            </a:pPr>
            <a:endParaRPr lang="en-US" sz="2400" b="1" spc="4" baseline="1517" dirty="0">
              <a:cs typeface="Calibri"/>
            </a:endParaRPr>
          </a:p>
          <a:p>
            <a:pPr marL="469900" marR="34289" indent="-457200">
              <a:lnSpc>
                <a:spcPts val="1935"/>
              </a:lnSpc>
              <a:spcBef>
                <a:spcPts val="96"/>
              </a:spcBef>
              <a:buFont typeface="Arial" pitchFamily="34" charset="0"/>
              <a:buChar char="•"/>
            </a:pPr>
            <a:r>
              <a:rPr lang="en-US" sz="2400" b="1" spc="4" dirty="0" smtClean="0">
                <a:cs typeface="Calibri"/>
              </a:rPr>
              <a:t>Return to dorm registration check-in/out desk</a:t>
            </a:r>
            <a:r>
              <a:rPr lang="en-US" sz="2000" b="1" spc="4" dirty="0" smtClean="0">
                <a:cs typeface="Calibri"/>
              </a:rPr>
              <a:t>…</a:t>
            </a:r>
            <a:endParaRPr lang="en-US" sz="2000" b="1" spc="4" baseline="1517" dirty="0"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93140" y="3301166"/>
            <a:ext cx="139700" cy="8026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5825"/>
              </a:lnSpc>
              <a:spcBef>
                <a:spcPts val="90"/>
              </a:spcBef>
            </a:pPr>
            <a:endParaRPr sz="1800" dirty="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89477" y="2169722"/>
            <a:ext cx="8153400" cy="392627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27100" marR="34289" lvl="1" indent="-457200">
              <a:lnSpc>
                <a:spcPts val="1935"/>
              </a:lnSpc>
              <a:spcBef>
                <a:spcPts val="96"/>
              </a:spcBef>
              <a:buFont typeface="Arial" pitchFamily="34" charset="0"/>
              <a:buChar char="•"/>
            </a:pPr>
            <a:r>
              <a:rPr lang="en-US" sz="2700" b="1" spc="0" baseline="3034" dirty="0" smtClean="0">
                <a:latin typeface="Calibri"/>
                <a:cs typeface="Calibri"/>
              </a:rPr>
              <a:t>Room/closet keys</a:t>
            </a:r>
            <a:r>
              <a:rPr lang="en-US" sz="2700" b="1" spc="0" dirty="0" smtClean="0">
                <a:latin typeface="Calibri"/>
                <a:cs typeface="Calibri"/>
              </a:rPr>
              <a:t> - </a:t>
            </a:r>
            <a:r>
              <a:rPr sz="2700" b="1" spc="0" baseline="3034" dirty="0" smtClean="0">
                <a:latin typeface="Calibri"/>
                <a:cs typeface="Calibri"/>
              </a:rPr>
              <a:t>in  </a:t>
            </a:r>
            <a:r>
              <a:rPr sz="2700" b="1" spc="4" baseline="3034" dirty="0" smtClean="0">
                <a:latin typeface="Calibri"/>
                <a:cs typeface="Calibri"/>
              </a:rPr>
              <a:t>b</a:t>
            </a:r>
            <a:r>
              <a:rPr sz="2700" b="1" spc="-29" baseline="3034" dirty="0" smtClean="0">
                <a:latin typeface="Calibri"/>
                <a:cs typeface="Calibri"/>
              </a:rPr>
              <a:t>r</a:t>
            </a:r>
            <a:r>
              <a:rPr sz="2700" b="1" spc="0" baseline="3034" dirty="0" smtClean="0">
                <a:latin typeface="Calibri"/>
                <a:cs typeface="Calibri"/>
              </a:rPr>
              <a:t>o</a:t>
            </a:r>
            <a:r>
              <a:rPr sz="2700" b="1" spc="4" baseline="3034" dirty="0" smtClean="0">
                <a:latin typeface="Calibri"/>
                <a:cs typeface="Calibri"/>
              </a:rPr>
              <a:t>w</a:t>
            </a:r>
            <a:r>
              <a:rPr sz="2700" b="1" spc="0" baseline="3034" dirty="0" smtClean="0">
                <a:latin typeface="Calibri"/>
                <a:cs typeface="Calibri"/>
              </a:rPr>
              <a:t>n</a:t>
            </a:r>
            <a:r>
              <a:rPr sz="2700" b="1" spc="-19" baseline="3034" dirty="0" smtClean="0">
                <a:latin typeface="Calibri"/>
                <a:cs typeface="Calibri"/>
              </a:rPr>
              <a:t> </a:t>
            </a:r>
            <a:r>
              <a:rPr sz="2700" b="1" spc="4" baseline="3034" dirty="0" smtClean="0">
                <a:latin typeface="Calibri"/>
                <a:cs typeface="Calibri"/>
              </a:rPr>
              <a:t>e</a:t>
            </a:r>
            <a:r>
              <a:rPr sz="2700" b="1" spc="-14" baseline="3034" dirty="0" smtClean="0">
                <a:latin typeface="Calibri"/>
                <a:cs typeface="Calibri"/>
              </a:rPr>
              <a:t>n</a:t>
            </a:r>
            <a:r>
              <a:rPr sz="2700" b="1" spc="-9" baseline="3034" dirty="0" smtClean="0">
                <a:latin typeface="Calibri"/>
                <a:cs typeface="Calibri"/>
              </a:rPr>
              <a:t>v</a:t>
            </a:r>
            <a:r>
              <a:rPr sz="2700" b="1" spc="-4" baseline="3034" dirty="0" smtClean="0">
                <a:latin typeface="Calibri"/>
                <a:cs typeface="Calibri"/>
              </a:rPr>
              <a:t>e</a:t>
            </a:r>
            <a:r>
              <a:rPr sz="2700" b="1" spc="0" baseline="3034" dirty="0" smtClean="0">
                <a:latin typeface="Calibri"/>
                <a:cs typeface="Calibri"/>
              </a:rPr>
              <a:t>l</a:t>
            </a:r>
            <a:r>
              <a:rPr sz="2700" b="1" spc="-4" baseline="3034" dirty="0" smtClean="0">
                <a:latin typeface="Calibri"/>
                <a:cs typeface="Calibri"/>
              </a:rPr>
              <a:t>op</a:t>
            </a:r>
            <a:r>
              <a:rPr sz="2700" b="1" spc="0" baseline="3034" dirty="0" smtClean="0">
                <a:latin typeface="Calibri"/>
                <a:cs typeface="Calibri"/>
              </a:rPr>
              <a:t>e</a:t>
            </a:r>
            <a:r>
              <a:rPr sz="2700" b="1" spc="-4" baseline="3034" dirty="0" smtClean="0">
                <a:latin typeface="Calibri"/>
                <a:cs typeface="Calibri"/>
              </a:rPr>
              <a:t> </a:t>
            </a:r>
            <a:r>
              <a:rPr sz="2700" b="1" spc="0" baseline="3034" dirty="0" smtClean="0">
                <a:latin typeface="Calibri"/>
                <a:cs typeface="Calibri"/>
              </a:rPr>
              <a:t>t</a:t>
            </a:r>
            <a:r>
              <a:rPr sz="2700" b="1" spc="4" baseline="3034" dirty="0" smtClean="0">
                <a:latin typeface="Calibri"/>
                <a:cs typeface="Calibri"/>
              </a:rPr>
              <a:t>h</a:t>
            </a:r>
            <a:r>
              <a:rPr sz="2700" b="1" spc="-19" baseline="3034" dirty="0" smtClean="0">
                <a:latin typeface="Calibri"/>
                <a:cs typeface="Calibri"/>
              </a:rPr>
              <a:t>e</a:t>
            </a:r>
            <a:r>
              <a:rPr sz="2700" b="1" spc="0" baseline="3034" dirty="0" smtClean="0">
                <a:latin typeface="Calibri"/>
                <a:cs typeface="Calibri"/>
              </a:rPr>
              <a:t>y</a:t>
            </a:r>
            <a:r>
              <a:rPr sz="2700" b="1" spc="-9" baseline="3034" dirty="0" smtClean="0">
                <a:latin typeface="Calibri"/>
                <a:cs typeface="Calibri"/>
              </a:rPr>
              <a:t> c</a:t>
            </a:r>
            <a:r>
              <a:rPr sz="2700" b="1" spc="0" baseline="3034" dirty="0" smtClean="0">
                <a:latin typeface="Calibri"/>
                <a:cs typeface="Calibri"/>
              </a:rPr>
              <a:t>ame</a:t>
            </a:r>
            <a:r>
              <a:rPr sz="2700" b="1" spc="-4" baseline="3034" dirty="0" smtClean="0">
                <a:latin typeface="Calibri"/>
                <a:cs typeface="Calibri"/>
              </a:rPr>
              <a:t> </a:t>
            </a:r>
            <a:r>
              <a:rPr sz="2700" b="1" spc="0" baseline="3034" dirty="0" smtClean="0">
                <a:latin typeface="Calibri"/>
                <a:cs typeface="Calibri"/>
              </a:rPr>
              <a:t>in (if</a:t>
            </a:r>
            <a:r>
              <a:rPr sz="2700" b="1" spc="-25" baseline="3034" dirty="0" smtClean="0">
                <a:latin typeface="Calibri"/>
                <a:cs typeface="Calibri"/>
              </a:rPr>
              <a:t> y</a:t>
            </a:r>
            <a:r>
              <a:rPr sz="2700" b="1" spc="0" baseline="3034" dirty="0" smtClean="0">
                <a:latin typeface="Calibri"/>
                <a:cs typeface="Calibri"/>
              </a:rPr>
              <a:t>ou </a:t>
            </a:r>
            <a:r>
              <a:rPr sz="2700" b="1" spc="4" baseline="3034" dirty="0" smtClean="0">
                <a:latin typeface="Calibri"/>
                <a:cs typeface="Calibri"/>
              </a:rPr>
              <a:t>h</a:t>
            </a:r>
            <a:r>
              <a:rPr sz="2700" b="1" spc="-25" baseline="3034" dirty="0" smtClean="0">
                <a:latin typeface="Calibri"/>
                <a:cs typeface="Calibri"/>
              </a:rPr>
              <a:t>a</a:t>
            </a:r>
            <a:r>
              <a:rPr sz="2700" b="1" spc="-9" baseline="3034" dirty="0" smtClean="0">
                <a:latin typeface="Calibri"/>
                <a:cs typeface="Calibri"/>
              </a:rPr>
              <a:t>v</a:t>
            </a:r>
            <a:r>
              <a:rPr sz="2700" b="1" spc="0" baseline="3034" dirty="0" smtClean="0">
                <a:latin typeface="Calibri"/>
                <a:cs typeface="Calibri"/>
              </a:rPr>
              <a:t>e</a:t>
            </a:r>
            <a:r>
              <a:rPr sz="2700" b="1" spc="-19" baseline="3034" dirty="0" smtClean="0">
                <a:latin typeface="Calibri"/>
                <a:cs typeface="Calibri"/>
              </a:rPr>
              <a:t> </a:t>
            </a:r>
            <a:r>
              <a:rPr sz="2700" b="1" spc="0" baseline="3034" dirty="0" smtClean="0">
                <a:latin typeface="Calibri"/>
                <a:cs typeface="Calibri"/>
              </a:rPr>
              <a:t>i</a:t>
            </a:r>
            <a:r>
              <a:rPr lang="en-US" sz="2700" b="1" spc="0" baseline="3034" dirty="0" smtClean="0">
                <a:latin typeface="Calibri"/>
                <a:cs typeface="Calibri"/>
              </a:rPr>
              <a:t>t)</a:t>
            </a:r>
          </a:p>
          <a:p>
            <a:pPr marL="927100" marR="34289" lvl="1" indent="-457200">
              <a:lnSpc>
                <a:spcPts val="1935"/>
              </a:lnSpc>
              <a:spcBef>
                <a:spcPts val="96"/>
              </a:spcBef>
              <a:buFont typeface="Arial" pitchFamily="34" charset="0"/>
              <a:buChar char="•"/>
            </a:pPr>
            <a:r>
              <a:rPr lang="en-US" sz="2700" b="1" baseline="3034" dirty="0" smtClean="0">
                <a:latin typeface="Calibri"/>
                <a:cs typeface="Calibri"/>
              </a:rPr>
              <a:t>Bedding</a:t>
            </a:r>
            <a:endParaRPr lang="en-US" sz="2700" b="1" spc="0" baseline="3034" dirty="0" smtClean="0">
              <a:latin typeface="Calibri"/>
              <a:cs typeface="Calibri"/>
            </a:endParaRPr>
          </a:p>
          <a:p>
            <a:pPr marL="927100" marR="34289" lvl="1" indent="-457200">
              <a:lnSpc>
                <a:spcPts val="1935"/>
              </a:lnSpc>
              <a:spcBef>
                <a:spcPts val="96"/>
              </a:spcBef>
              <a:buFont typeface="Arial" pitchFamily="34" charset="0"/>
              <a:buChar char="•"/>
            </a:pPr>
            <a:r>
              <a:rPr lang="en-US" sz="2700" b="1" spc="4" baseline="1517" dirty="0" smtClean="0">
                <a:latin typeface="Calibri"/>
                <a:cs typeface="Calibri"/>
              </a:rPr>
              <a:t>Remove trash from room</a:t>
            </a:r>
            <a:br>
              <a:rPr lang="en-US" sz="2700" b="1" spc="4" baseline="1517" dirty="0" smtClean="0">
                <a:latin typeface="Calibri"/>
                <a:cs typeface="Calibri"/>
              </a:rPr>
            </a:br>
            <a:endParaRPr lang="en-US" sz="2700" b="1" spc="4" baseline="1517" dirty="0" smtClean="0">
              <a:latin typeface="Calibri"/>
              <a:cs typeface="Calibri"/>
            </a:endParaRPr>
          </a:p>
          <a:p>
            <a:pPr marL="469900" marR="34289" indent="-457200">
              <a:lnSpc>
                <a:spcPts val="1935"/>
              </a:lnSpc>
              <a:spcBef>
                <a:spcPts val="96"/>
              </a:spcBef>
              <a:buFont typeface="Arial" pitchFamily="34" charset="0"/>
              <a:buChar char="•"/>
            </a:pPr>
            <a:r>
              <a:rPr lang="en-US" sz="3600" b="1" u="sng" spc="4" baseline="1517" dirty="0" smtClean="0">
                <a:latin typeface="Calibri"/>
                <a:cs typeface="Calibri"/>
              </a:rPr>
              <a:t>Aggie Onecards</a:t>
            </a:r>
            <a:r>
              <a:rPr lang="en-US" sz="2700" b="1" spc="4" baseline="1517" dirty="0" smtClean="0">
                <a:latin typeface="Calibri"/>
                <a:cs typeface="Calibri"/>
              </a:rPr>
              <a:t/>
            </a:r>
            <a:br>
              <a:rPr lang="en-US" sz="2700" b="1" spc="4" baseline="1517" dirty="0" smtClean="0">
                <a:latin typeface="Calibri"/>
                <a:cs typeface="Calibri"/>
              </a:rPr>
            </a:br>
            <a:endParaRPr lang="en-US" sz="2700" b="1" spc="4" baseline="1517" dirty="0" smtClean="0">
              <a:latin typeface="Calibri"/>
              <a:cs typeface="Calibri"/>
            </a:endParaRPr>
          </a:p>
          <a:p>
            <a:pPr marL="927100" marR="34289" lvl="1" indent="-457200">
              <a:lnSpc>
                <a:spcPts val="1935"/>
              </a:lnSpc>
              <a:spcBef>
                <a:spcPts val="96"/>
              </a:spcBef>
              <a:buFont typeface="Arial" pitchFamily="34" charset="0"/>
              <a:buChar char="•"/>
            </a:pPr>
            <a:r>
              <a:rPr lang="en-US" sz="2700" b="1" spc="4" baseline="1517" dirty="0" smtClean="0">
                <a:latin typeface="Calibri"/>
                <a:cs typeface="Calibri"/>
              </a:rPr>
              <a:t>Keep them as a souvenir</a:t>
            </a:r>
            <a:r>
              <a:rPr lang="en-US" sz="2700" b="1" spc="4" dirty="0" smtClean="0">
                <a:latin typeface="Calibri"/>
                <a:cs typeface="Calibri"/>
              </a:rPr>
              <a:t> </a:t>
            </a:r>
            <a:r>
              <a:rPr lang="en-US" b="1" spc="4" dirty="0" smtClean="0">
                <a:latin typeface="Calibri"/>
                <a:cs typeface="Calibri"/>
              </a:rPr>
              <a:t>if you wish, or …</a:t>
            </a:r>
            <a:br>
              <a:rPr lang="en-US" b="1" spc="4" dirty="0" smtClean="0">
                <a:latin typeface="Calibri"/>
                <a:cs typeface="Calibri"/>
              </a:rPr>
            </a:br>
            <a:r>
              <a:rPr lang="en-US" b="1" spc="4" dirty="0" smtClean="0">
                <a:latin typeface="Calibri"/>
                <a:cs typeface="Calibri"/>
              </a:rPr>
              <a:t>discard them </a:t>
            </a:r>
            <a:r>
              <a:rPr lang="en-US" b="1" i="1" spc="4" dirty="0" smtClean="0">
                <a:latin typeface="Calibri"/>
                <a:cs typeface="Calibri"/>
              </a:rPr>
              <a:t>at home (they are active until 7PM)</a:t>
            </a:r>
          </a:p>
          <a:p>
            <a:pPr marL="927100" marR="34289" lvl="1" indent="-457200">
              <a:lnSpc>
                <a:spcPts val="1935"/>
              </a:lnSpc>
              <a:spcBef>
                <a:spcPts val="96"/>
              </a:spcBef>
              <a:buFont typeface="Arial" pitchFamily="34" charset="0"/>
              <a:buChar char="•"/>
            </a:pPr>
            <a:r>
              <a:rPr lang="en-US" b="1" i="1" spc="4" dirty="0" smtClean="0">
                <a:latin typeface="Calibri"/>
                <a:cs typeface="Calibri"/>
              </a:rPr>
              <a:t> </a:t>
            </a:r>
            <a:r>
              <a:rPr lang="en-US" sz="2800" spc="4" baseline="1517" dirty="0" smtClean="0">
                <a:latin typeface="Calibri"/>
                <a:cs typeface="Calibri"/>
              </a:rPr>
              <a:t>We only pay for what was used</a:t>
            </a:r>
            <a:br>
              <a:rPr lang="en-US" sz="2800" spc="4" baseline="1517" dirty="0" smtClean="0">
                <a:latin typeface="Calibri"/>
                <a:cs typeface="Calibri"/>
              </a:rPr>
            </a:br>
            <a:endParaRPr lang="en-US" sz="2800" spc="4" baseline="1517" dirty="0" smtClean="0">
              <a:latin typeface="Calibri"/>
              <a:cs typeface="Calibri"/>
            </a:endParaRPr>
          </a:p>
          <a:p>
            <a:pPr marL="469900" marR="34289" lvl="1" algn="ctr">
              <a:lnSpc>
                <a:spcPts val="1935"/>
              </a:lnSpc>
              <a:spcBef>
                <a:spcPts val="96"/>
              </a:spcBef>
            </a:pPr>
            <a:endParaRPr lang="en-US" sz="2800" b="1" i="1" spc="4" baseline="1517" dirty="0">
              <a:solidFill>
                <a:srgbClr val="0000FF"/>
              </a:solidFill>
              <a:latin typeface="Calibri"/>
              <a:cs typeface="Calibri"/>
            </a:endParaRPr>
          </a:p>
          <a:p>
            <a:pPr marL="469900" marR="34289" lvl="1" algn="ctr">
              <a:lnSpc>
                <a:spcPts val="1935"/>
              </a:lnSpc>
              <a:spcBef>
                <a:spcPts val="96"/>
              </a:spcBef>
            </a:pPr>
            <a:endParaRPr lang="en-US" sz="2800" b="1" i="1" spc="4" baseline="1517" dirty="0" smtClean="0">
              <a:solidFill>
                <a:srgbClr val="0000FF"/>
              </a:solidFill>
              <a:latin typeface="Calibri"/>
              <a:cs typeface="Calibri"/>
            </a:endParaRPr>
          </a:p>
          <a:p>
            <a:pPr marL="469900" marR="34289" lvl="1" algn="ctr">
              <a:lnSpc>
                <a:spcPts val="1935"/>
              </a:lnSpc>
              <a:spcBef>
                <a:spcPts val="96"/>
              </a:spcBef>
            </a:pPr>
            <a:r>
              <a:rPr lang="en-US" sz="6600" b="1" i="1" baseline="3103" dirty="0" smtClean="0">
                <a:solidFill>
                  <a:srgbClr val="0000FF"/>
                </a:solidFill>
                <a:cs typeface="Calibri"/>
              </a:rPr>
              <a:t>Have </a:t>
            </a:r>
            <a:r>
              <a:rPr lang="en-US" sz="6600" b="1" i="1" baseline="3103" dirty="0">
                <a:solidFill>
                  <a:srgbClr val="0000FF"/>
                </a:solidFill>
                <a:cs typeface="Calibri"/>
              </a:rPr>
              <a:t>a</a:t>
            </a:r>
            <a:r>
              <a:rPr lang="en-US" sz="6600" b="1" i="1" spc="14" baseline="3103" dirty="0">
                <a:solidFill>
                  <a:srgbClr val="0000FF"/>
                </a:solidFill>
                <a:cs typeface="Calibri"/>
              </a:rPr>
              <a:t> </a:t>
            </a:r>
            <a:r>
              <a:rPr lang="en-US" sz="6600" b="1" i="1" u="heavy" baseline="3103" dirty="0">
                <a:solidFill>
                  <a:srgbClr val="0000FF"/>
                </a:solidFill>
                <a:cs typeface="Calibri"/>
              </a:rPr>
              <a:t>sa</a:t>
            </a:r>
            <a:r>
              <a:rPr lang="en-US" sz="6600" b="1" i="1" u="heavy" spc="-39" baseline="3103" dirty="0">
                <a:solidFill>
                  <a:srgbClr val="0000FF"/>
                </a:solidFill>
                <a:cs typeface="Calibri"/>
              </a:rPr>
              <a:t>f</a:t>
            </a:r>
            <a:r>
              <a:rPr lang="en-US" sz="6600" b="1" i="1" u="heavy" baseline="3103" dirty="0">
                <a:solidFill>
                  <a:srgbClr val="0000FF"/>
                </a:solidFill>
                <a:cs typeface="Calibri"/>
              </a:rPr>
              <a:t>e</a:t>
            </a:r>
            <a:r>
              <a:rPr lang="en-US" sz="6600" b="1" i="1" u="heavy" spc="-14" baseline="3103" dirty="0">
                <a:solidFill>
                  <a:srgbClr val="0000FF"/>
                </a:solidFill>
                <a:cs typeface="Calibri"/>
              </a:rPr>
              <a:t> </a:t>
            </a:r>
            <a:r>
              <a:rPr lang="en-US" sz="6600" b="1" i="1" u="heavy" baseline="3103" dirty="0">
                <a:solidFill>
                  <a:srgbClr val="0000FF"/>
                </a:solidFill>
                <a:cs typeface="Calibri"/>
              </a:rPr>
              <a:t>trip </a:t>
            </a:r>
            <a:r>
              <a:rPr lang="en-US" sz="6600" b="1" i="1" baseline="3103" dirty="0">
                <a:solidFill>
                  <a:srgbClr val="0000FF"/>
                </a:solidFill>
                <a:cs typeface="Calibri"/>
              </a:rPr>
              <a:t>h</a:t>
            </a:r>
            <a:r>
              <a:rPr lang="en-US" sz="6600" b="1" i="1" spc="4" baseline="3103" dirty="0">
                <a:solidFill>
                  <a:srgbClr val="0000FF"/>
                </a:solidFill>
                <a:cs typeface="Calibri"/>
              </a:rPr>
              <a:t>o</a:t>
            </a:r>
            <a:r>
              <a:rPr lang="en-US" sz="6600" b="1" i="1" baseline="3103" dirty="0">
                <a:solidFill>
                  <a:srgbClr val="0000FF"/>
                </a:solidFill>
                <a:cs typeface="Calibri"/>
              </a:rPr>
              <a:t>me!</a:t>
            </a:r>
            <a:endParaRPr lang="en-US" sz="4400" dirty="0">
              <a:solidFill>
                <a:prstClr val="black"/>
              </a:solidFill>
              <a:cs typeface="Calibri"/>
            </a:endParaRPr>
          </a:p>
          <a:p>
            <a:pPr marL="469900" marR="34289" lvl="1">
              <a:lnSpc>
                <a:spcPts val="1935"/>
              </a:lnSpc>
              <a:spcBef>
                <a:spcPts val="96"/>
              </a:spcBef>
            </a:pPr>
            <a:r>
              <a:rPr lang="en-US" sz="3200" b="1" spc="4" baseline="1517" dirty="0" smtClean="0">
                <a:solidFill>
                  <a:srgbClr val="0000FF"/>
                </a:solidFill>
                <a:latin typeface="Calibri"/>
                <a:cs typeface="Calibri"/>
              </a:rPr>
              <a:t/>
            </a:r>
            <a:br>
              <a:rPr lang="en-US" sz="3200" b="1" spc="4" baseline="1517" dirty="0" smtClean="0">
                <a:solidFill>
                  <a:srgbClr val="0000FF"/>
                </a:solidFill>
                <a:latin typeface="Calibri"/>
                <a:cs typeface="Calibri"/>
              </a:rPr>
            </a:br>
            <a:endParaRPr lang="en-US" sz="3200" b="1" spc="4" baseline="1517" dirty="0" smtClean="0">
              <a:solidFill>
                <a:srgbClr val="0000FF"/>
              </a:solidFill>
              <a:latin typeface="Calibri"/>
              <a:cs typeface="Calibri"/>
            </a:endParaRPr>
          </a:p>
          <a:p>
            <a:pPr marL="12700">
              <a:lnSpc>
                <a:spcPts val="2160"/>
              </a:lnSpc>
            </a:pPr>
            <a:endParaRPr sz="18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619650" y="2810510"/>
            <a:ext cx="51643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4" name="object 4"/>
          <p:cNvSpPr txBox="1"/>
          <p:nvPr/>
        </p:nvSpPr>
        <p:spPr>
          <a:xfrm>
            <a:off x="2264895" y="2810510"/>
            <a:ext cx="5265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3" name="object 3"/>
          <p:cNvSpPr txBox="1"/>
          <p:nvPr/>
        </p:nvSpPr>
        <p:spPr>
          <a:xfrm>
            <a:off x="2822855" y="2810510"/>
            <a:ext cx="53389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2" name="object 2"/>
          <p:cNvSpPr txBox="1"/>
          <p:nvPr/>
        </p:nvSpPr>
        <p:spPr>
          <a:xfrm>
            <a:off x="3198620" y="2810510"/>
            <a:ext cx="5207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</p:spTree>
    <p:extLst>
      <p:ext uri="{BB962C8B-B14F-4D97-AF65-F5344CB8AC3E}">
        <p14:creationId xmlns:p14="http://schemas.microsoft.com/office/powerpoint/2010/main" val="40437688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bject 12"/>
          <p:cNvSpPr txBox="1"/>
          <p:nvPr/>
        </p:nvSpPr>
        <p:spPr>
          <a:xfrm>
            <a:off x="535940" y="1275588"/>
            <a:ext cx="5809471" cy="43230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3360"/>
              </a:lnSpc>
              <a:spcBef>
                <a:spcPts val="168"/>
              </a:spcBef>
            </a:pPr>
            <a:r>
              <a:rPr lang="en-US" sz="4800" b="1" spc="-279" baseline="3413" dirty="0" smtClean="0">
                <a:latin typeface="Calibri"/>
                <a:cs typeface="Calibri"/>
              </a:rPr>
              <a:t>Dorm Room checkout</a:t>
            </a:r>
            <a:endParaRPr sz="3200" dirty="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535940" y="2203632"/>
            <a:ext cx="13970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•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993140" y="2217420"/>
            <a:ext cx="3470655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3600" b="1" spc="0" baseline="3034" dirty="0" smtClean="0">
                <a:latin typeface="Calibri"/>
                <a:cs typeface="Calibri"/>
              </a:rPr>
              <a:t>Ch</a:t>
            </a:r>
            <a:r>
              <a:rPr sz="3600" b="1" spc="4" baseline="3034" dirty="0" smtClean="0">
                <a:latin typeface="Calibri"/>
                <a:cs typeface="Calibri"/>
              </a:rPr>
              <a:t>e</a:t>
            </a:r>
            <a:r>
              <a:rPr sz="3600" b="1" spc="0" baseline="3034" dirty="0" smtClean="0">
                <a:latin typeface="Calibri"/>
                <a:cs typeface="Calibri"/>
              </a:rPr>
              <a:t>c</a:t>
            </a:r>
            <a:r>
              <a:rPr sz="3600" b="1" spc="4" baseline="3034" dirty="0" smtClean="0">
                <a:latin typeface="Calibri"/>
                <a:cs typeface="Calibri"/>
              </a:rPr>
              <a:t>k</a:t>
            </a:r>
            <a:r>
              <a:rPr sz="3600" b="1" spc="0" baseline="3034" dirty="0" smtClean="0">
                <a:latin typeface="Calibri"/>
                <a:cs typeface="Calibri"/>
              </a:rPr>
              <a:t>-out</a:t>
            </a:r>
            <a:r>
              <a:rPr sz="3600" b="1" spc="-39" baseline="3034" dirty="0" smtClean="0">
                <a:latin typeface="Calibri"/>
                <a:cs typeface="Calibri"/>
              </a:rPr>
              <a:t> </a:t>
            </a:r>
            <a:r>
              <a:rPr sz="3600" b="1" spc="0" baseline="3034" dirty="0" smtClean="0">
                <a:latin typeface="Calibri"/>
                <a:cs typeface="Calibri"/>
              </a:rPr>
              <a:t>tim</a:t>
            </a:r>
            <a:r>
              <a:rPr sz="3600" b="1" spc="4" baseline="3034" dirty="0" smtClean="0">
                <a:latin typeface="Calibri"/>
                <a:cs typeface="Calibri"/>
              </a:rPr>
              <a:t>e</a:t>
            </a:r>
            <a:r>
              <a:rPr sz="3600" b="1" spc="0" baseline="3034" dirty="0" smtClean="0">
                <a:latin typeface="Calibri"/>
                <a:cs typeface="Calibri"/>
              </a:rPr>
              <a:t>:</a:t>
            </a:r>
            <a:r>
              <a:rPr sz="3600" b="1" spc="406" baseline="3034" dirty="0" smtClean="0">
                <a:latin typeface="Calibri"/>
                <a:cs typeface="Calibri"/>
              </a:rPr>
              <a:t> </a:t>
            </a:r>
            <a:r>
              <a:rPr lang="en-US" sz="3600" b="1" spc="406" baseline="3034" dirty="0" smtClean="0">
                <a:latin typeface="Calibri"/>
                <a:cs typeface="Calibri"/>
              </a:rPr>
              <a:t>1-5 PM</a:t>
            </a:r>
            <a:endParaRPr sz="3600" dirty="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486068" y="2707454"/>
            <a:ext cx="7210131" cy="22455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469900" marR="34289" indent="-457200">
              <a:lnSpc>
                <a:spcPts val="1935"/>
              </a:lnSpc>
              <a:spcBef>
                <a:spcPts val="96"/>
              </a:spcBef>
              <a:buFont typeface="Arial" pitchFamily="34" charset="0"/>
              <a:buChar char="•"/>
            </a:pPr>
            <a:endParaRPr lang="en-US" sz="2400" b="1" spc="4" baseline="1517" dirty="0">
              <a:cs typeface="Calibri"/>
            </a:endParaRPr>
          </a:p>
          <a:p>
            <a:pPr marL="469900" marR="34289" indent="-457200">
              <a:lnSpc>
                <a:spcPts val="1935"/>
              </a:lnSpc>
              <a:spcBef>
                <a:spcPts val="96"/>
              </a:spcBef>
              <a:buFont typeface="Arial" pitchFamily="34" charset="0"/>
              <a:buChar char="•"/>
            </a:pPr>
            <a:r>
              <a:rPr lang="en-US" sz="2000" b="1" spc="4" dirty="0" smtClean="0">
                <a:cs typeface="Calibri"/>
              </a:rPr>
              <a:t>Return to dorm registration check-in/out desk…</a:t>
            </a:r>
            <a:endParaRPr lang="en-US" sz="2000" b="1" spc="4" baseline="1517" dirty="0"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993140" y="3301166"/>
            <a:ext cx="139700" cy="802639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ct val="95825"/>
              </a:lnSpc>
              <a:spcBef>
                <a:spcPts val="90"/>
              </a:spcBef>
            </a:pPr>
            <a:endParaRPr sz="1800" dirty="0">
              <a:latin typeface="Arial"/>
              <a:cs typeface="Arial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86068" y="3301166"/>
            <a:ext cx="8153400" cy="279483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927100" marR="34289" lvl="1" indent="-457200">
              <a:lnSpc>
                <a:spcPts val="1935"/>
              </a:lnSpc>
              <a:spcBef>
                <a:spcPts val="96"/>
              </a:spcBef>
              <a:buFont typeface="Arial" pitchFamily="34" charset="0"/>
              <a:buChar char="•"/>
            </a:pPr>
            <a:r>
              <a:rPr lang="en-US" sz="2700" b="1" spc="0" baseline="3034" dirty="0" smtClean="0">
                <a:latin typeface="Calibri"/>
                <a:cs typeface="Calibri"/>
              </a:rPr>
              <a:t>Room/closet keys</a:t>
            </a:r>
            <a:r>
              <a:rPr lang="en-US" sz="2700" b="1" spc="0" dirty="0" smtClean="0">
                <a:latin typeface="Calibri"/>
                <a:cs typeface="Calibri"/>
              </a:rPr>
              <a:t> - </a:t>
            </a:r>
            <a:r>
              <a:rPr sz="2700" b="1" spc="0" baseline="3034" dirty="0" smtClean="0">
                <a:latin typeface="Calibri"/>
                <a:cs typeface="Calibri"/>
              </a:rPr>
              <a:t>in  </a:t>
            </a:r>
            <a:r>
              <a:rPr sz="2700" b="1" spc="4" baseline="3034" dirty="0" smtClean="0">
                <a:latin typeface="Calibri"/>
                <a:cs typeface="Calibri"/>
              </a:rPr>
              <a:t>b</a:t>
            </a:r>
            <a:r>
              <a:rPr sz="2700" b="1" spc="-29" baseline="3034" dirty="0" smtClean="0">
                <a:latin typeface="Calibri"/>
                <a:cs typeface="Calibri"/>
              </a:rPr>
              <a:t>r</a:t>
            </a:r>
            <a:r>
              <a:rPr sz="2700" b="1" spc="0" baseline="3034" dirty="0" smtClean="0">
                <a:latin typeface="Calibri"/>
                <a:cs typeface="Calibri"/>
              </a:rPr>
              <a:t>o</a:t>
            </a:r>
            <a:r>
              <a:rPr sz="2700" b="1" spc="4" baseline="3034" dirty="0" smtClean="0">
                <a:latin typeface="Calibri"/>
                <a:cs typeface="Calibri"/>
              </a:rPr>
              <a:t>w</a:t>
            </a:r>
            <a:r>
              <a:rPr sz="2700" b="1" spc="0" baseline="3034" dirty="0" smtClean="0">
                <a:latin typeface="Calibri"/>
                <a:cs typeface="Calibri"/>
              </a:rPr>
              <a:t>n</a:t>
            </a:r>
            <a:r>
              <a:rPr sz="2700" b="1" spc="-19" baseline="3034" dirty="0" smtClean="0">
                <a:latin typeface="Calibri"/>
                <a:cs typeface="Calibri"/>
              </a:rPr>
              <a:t> </a:t>
            </a:r>
            <a:r>
              <a:rPr sz="2700" b="1" spc="4" baseline="3034" dirty="0" smtClean="0">
                <a:latin typeface="Calibri"/>
                <a:cs typeface="Calibri"/>
              </a:rPr>
              <a:t>e</a:t>
            </a:r>
            <a:r>
              <a:rPr sz="2700" b="1" spc="-14" baseline="3034" dirty="0" smtClean="0">
                <a:latin typeface="Calibri"/>
                <a:cs typeface="Calibri"/>
              </a:rPr>
              <a:t>n</a:t>
            </a:r>
            <a:r>
              <a:rPr sz="2700" b="1" spc="-9" baseline="3034" dirty="0" smtClean="0">
                <a:latin typeface="Calibri"/>
                <a:cs typeface="Calibri"/>
              </a:rPr>
              <a:t>v</a:t>
            </a:r>
            <a:r>
              <a:rPr sz="2700" b="1" spc="-4" baseline="3034" dirty="0" smtClean="0">
                <a:latin typeface="Calibri"/>
                <a:cs typeface="Calibri"/>
              </a:rPr>
              <a:t>e</a:t>
            </a:r>
            <a:r>
              <a:rPr sz="2700" b="1" spc="0" baseline="3034" dirty="0" smtClean="0">
                <a:latin typeface="Calibri"/>
                <a:cs typeface="Calibri"/>
              </a:rPr>
              <a:t>l</a:t>
            </a:r>
            <a:r>
              <a:rPr sz="2700" b="1" spc="-4" baseline="3034" dirty="0" smtClean="0">
                <a:latin typeface="Calibri"/>
                <a:cs typeface="Calibri"/>
              </a:rPr>
              <a:t>op</a:t>
            </a:r>
            <a:r>
              <a:rPr sz="2700" b="1" spc="0" baseline="3034" dirty="0" smtClean="0">
                <a:latin typeface="Calibri"/>
                <a:cs typeface="Calibri"/>
              </a:rPr>
              <a:t>e</a:t>
            </a:r>
            <a:r>
              <a:rPr sz="2700" b="1" spc="-4" baseline="3034" dirty="0" smtClean="0">
                <a:latin typeface="Calibri"/>
                <a:cs typeface="Calibri"/>
              </a:rPr>
              <a:t> </a:t>
            </a:r>
            <a:r>
              <a:rPr sz="2700" b="1" spc="0" baseline="3034" dirty="0" smtClean="0">
                <a:latin typeface="Calibri"/>
                <a:cs typeface="Calibri"/>
              </a:rPr>
              <a:t>t</a:t>
            </a:r>
            <a:r>
              <a:rPr sz="2700" b="1" spc="4" baseline="3034" dirty="0" smtClean="0">
                <a:latin typeface="Calibri"/>
                <a:cs typeface="Calibri"/>
              </a:rPr>
              <a:t>h</a:t>
            </a:r>
            <a:r>
              <a:rPr sz="2700" b="1" spc="-19" baseline="3034" dirty="0" smtClean="0">
                <a:latin typeface="Calibri"/>
                <a:cs typeface="Calibri"/>
              </a:rPr>
              <a:t>e</a:t>
            </a:r>
            <a:r>
              <a:rPr sz="2700" b="1" spc="0" baseline="3034" dirty="0" smtClean="0">
                <a:latin typeface="Calibri"/>
                <a:cs typeface="Calibri"/>
              </a:rPr>
              <a:t>y</a:t>
            </a:r>
            <a:r>
              <a:rPr sz="2700" b="1" spc="-9" baseline="3034" dirty="0" smtClean="0">
                <a:latin typeface="Calibri"/>
                <a:cs typeface="Calibri"/>
              </a:rPr>
              <a:t> c</a:t>
            </a:r>
            <a:r>
              <a:rPr sz="2700" b="1" spc="0" baseline="3034" dirty="0" smtClean="0">
                <a:latin typeface="Calibri"/>
                <a:cs typeface="Calibri"/>
              </a:rPr>
              <a:t>ame</a:t>
            </a:r>
            <a:r>
              <a:rPr sz="2700" b="1" spc="-4" baseline="3034" dirty="0" smtClean="0">
                <a:latin typeface="Calibri"/>
                <a:cs typeface="Calibri"/>
              </a:rPr>
              <a:t> </a:t>
            </a:r>
            <a:r>
              <a:rPr sz="2700" b="1" spc="0" baseline="3034" dirty="0" smtClean="0">
                <a:latin typeface="Calibri"/>
                <a:cs typeface="Calibri"/>
              </a:rPr>
              <a:t>in (if</a:t>
            </a:r>
            <a:r>
              <a:rPr sz="2700" b="1" spc="-25" baseline="3034" dirty="0" smtClean="0">
                <a:latin typeface="Calibri"/>
                <a:cs typeface="Calibri"/>
              </a:rPr>
              <a:t> y</a:t>
            </a:r>
            <a:r>
              <a:rPr sz="2700" b="1" spc="0" baseline="3034" dirty="0" smtClean="0">
                <a:latin typeface="Calibri"/>
                <a:cs typeface="Calibri"/>
              </a:rPr>
              <a:t>ou </a:t>
            </a:r>
            <a:r>
              <a:rPr sz="2700" b="1" spc="4" baseline="3034" dirty="0" smtClean="0">
                <a:latin typeface="Calibri"/>
                <a:cs typeface="Calibri"/>
              </a:rPr>
              <a:t>h</a:t>
            </a:r>
            <a:r>
              <a:rPr sz="2700" b="1" spc="-25" baseline="3034" dirty="0" smtClean="0">
                <a:latin typeface="Calibri"/>
                <a:cs typeface="Calibri"/>
              </a:rPr>
              <a:t>a</a:t>
            </a:r>
            <a:r>
              <a:rPr sz="2700" b="1" spc="-9" baseline="3034" dirty="0" smtClean="0">
                <a:latin typeface="Calibri"/>
                <a:cs typeface="Calibri"/>
              </a:rPr>
              <a:t>v</a:t>
            </a:r>
            <a:r>
              <a:rPr sz="2700" b="1" spc="0" baseline="3034" dirty="0" smtClean="0">
                <a:latin typeface="Calibri"/>
                <a:cs typeface="Calibri"/>
              </a:rPr>
              <a:t>e</a:t>
            </a:r>
            <a:r>
              <a:rPr sz="2700" b="1" spc="-19" baseline="3034" dirty="0" smtClean="0">
                <a:latin typeface="Calibri"/>
                <a:cs typeface="Calibri"/>
              </a:rPr>
              <a:t> </a:t>
            </a:r>
            <a:r>
              <a:rPr sz="2700" b="1" spc="0" baseline="3034" dirty="0" smtClean="0">
                <a:latin typeface="Calibri"/>
                <a:cs typeface="Calibri"/>
              </a:rPr>
              <a:t>i</a:t>
            </a:r>
            <a:r>
              <a:rPr lang="en-US" sz="2700" b="1" spc="0" baseline="3034" dirty="0" smtClean="0">
                <a:latin typeface="Calibri"/>
                <a:cs typeface="Calibri"/>
              </a:rPr>
              <a:t>t)</a:t>
            </a:r>
          </a:p>
          <a:p>
            <a:pPr marL="927100" marR="34289" lvl="1" indent="-457200">
              <a:lnSpc>
                <a:spcPts val="1935"/>
              </a:lnSpc>
              <a:spcBef>
                <a:spcPts val="96"/>
              </a:spcBef>
              <a:buFont typeface="Arial" pitchFamily="34" charset="0"/>
              <a:buChar char="•"/>
            </a:pPr>
            <a:r>
              <a:rPr lang="en-US" sz="2700" b="1" baseline="3034" dirty="0" smtClean="0">
                <a:latin typeface="Calibri"/>
                <a:cs typeface="Calibri"/>
              </a:rPr>
              <a:t>Bedding</a:t>
            </a:r>
            <a:endParaRPr lang="en-US" sz="2700" b="1" spc="0" baseline="3034" dirty="0" smtClean="0">
              <a:latin typeface="Calibri"/>
              <a:cs typeface="Calibri"/>
            </a:endParaRPr>
          </a:p>
          <a:p>
            <a:pPr marL="927100" marR="34289" lvl="1" indent="-457200">
              <a:lnSpc>
                <a:spcPts val="1935"/>
              </a:lnSpc>
              <a:spcBef>
                <a:spcPts val="96"/>
              </a:spcBef>
              <a:buFont typeface="Arial" pitchFamily="34" charset="0"/>
              <a:buChar char="•"/>
            </a:pPr>
            <a:r>
              <a:rPr lang="en-US" sz="2700" b="1" spc="4" baseline="1517" dirty="0" smtClean="0">
                <a:latin typeface="Calibri"/>
                <a:cs typeface="Calibri"/>
              </a:rPr>
              <a:t>Remove trash from room</a:t>
            </a:r>
            <a:br>
              <a:rPr lang="en-US" sz="2700" b="1" spc="4" baseline="1517" dirty="0" smtClean="0">
                <a:latin typeface="Calibri"/>
                <a:cs typeface="Calibri"/>
              </a:rPr>
            </a:br>
            <a:r>
              <a:rPr lang="en-US" sz="2700" b="1" spc="4" baseline="1517" dirty="0" smtClean="0">
                <a:latin typeface="Calibri"/>
                <a:cs typeface="Calibri"/>
              </a:rPr>
              <a:t/>
            </a:r>
            <a:br>
              <a:rPr lang="en-US" sz="2700" b="1" spc="4" baseline="1517" dirty="0" smtClean="0">
                <a:latin typeface="Calibri"/>
                <a:cs typeface="Calibri"/>
              </a:rPr>
            </a:br>
            <a:endParaRPr lang="en-US" sz="2700" b="1" spc="4" baseline="1517" dirty="0" smtClean="0">
              <a:latin typeface="Calibri"/>
              <a:cs typeface="Calibri"/>
            </a:endParaRPr>
          </a:p>
          <a:p>
            <a:pPr marL="469900" marR="34289" indent="-457200">
              <a:lnSpc>
                <a:spcPts val="1935"/>
              </a:lnSpc>
              <a:spcBef>
                <a:spcPts val="96"/>
              </a:spcBef>
              <a:buFont typeface="Arial" pitchFamily="34" charset="0"/>
              <a:buChar char="•"/>
            </a:pPr>
            <a:r>
              <a:rPr lang="en-US" sz="2700" b="1" spc="4" baseline="1517" dirty="0" smtClean="0">
                <a:latin typeface="Calibri"/>
                <a:cs typeface="Calibri"/>
              </a:rPr>
              <a:t>Aggie Onecards</a:t>
            </a:r>
            <a:br>
              <a:rPr lang="en-US" sz="2700" b="1" spc="4" baseline="1517" dirty="0" smtClean="0">
                <a:latin typeface="Calibri"/>
                <a:cs typeface="Calibri"/>
              </a:rPr>
            </a:br>
            <a:endParaRPr lang="en-US" sz="2700" b="1" spc="4" baseline="1517" dirty="0" smtClean="0">
              <a:latin typeface="Calibri"/>
              <a:cs typeface="Calibri"/>
            </a:endParaRPr>
          </a:p>
          <a:p>
            <a:pPr marL="927100" marR="34289" lvl="1" indent="-457200">
              <a:lnSpc>
                <a:spcPts val="1935"/>
              </a:lnSpc>
              <a:spcBef>
                <a:spcPts val="96"/>
              </a:spcBef>
              <a:buFont typeface="Arial" pitchFamily="34" charset="0"/>
              <a:buChar char="•"/>
            </a:pPr>
            <a:r>
              <a:rPr lang="en-US" sz="2700" b="1" spc="4" baseline="1517" dirty="0" smtClean="0">
                <a:latin typeface="Calibri"/>
                <a:cs typeface="Calibri"/>
              </a:rPr>
              <a:t>Keep them as a souvenir</a:t>
            </a:r>
            <a:r>
              <a:rPr lang="en-US" sz="2700" b="1" spc="4" dirty="0" smtClean="0">
                <a:latin typeface="Calibri"/>
                <a:cs typeface="Calibri"/>
              </a:rPr>
              <a:t> </a:t>
            </a:r>
            <a:r>
              <a:rPr lang="en-US" b="1" spc="4" dirty="0" smtClean="0">
                <a:latin typeface="Calibri"/>
                <a:cs typeface="Calibri"/>
              </a:rPr>
              <a:t>if you wish, or …</a:t>
            </a:r>
            <a:br>
              <a:rPr lang="en-US" b="1" spc="4" dirty="0" smtClean="0">
                <a:latin typeface="Calibri"/>
                <a:cs typeface="Calibri"/>
              </a:rPr>
            </a:br>
            <a:r>
              <a:rPr lang="en-US" b="1" spc="4" dirty="0" smtClean="0">
                <a:latin typeface="Calibri"/>
                <a:cs typeface="Calibri"/>
              </a:rPr>
              <a:t>discard them </a:t>
            </a:r>
            <a:r>
              <a:rPr lang="en-US" b="1" i="1" spc="4" dirty="0" smtClean="0">
                <a:latin typeface="Calibri"/>
                <a:cs typeface="Calibri"/>
              </a:rPr>
              <a:t>at home (they are active until 7PM)</a:t>
            </a:r>
          </a:p>
          <a:p>
            <a:pPr marL="927100" marR="34289" lvl="1" indent="-457200">
              <a:lnSpc>
                <a:spcPts val="1935"/>
              </a:lnSpc>
              <a:spcBef>
                <a:spcPts val="96"/>
              </a:spcBef>
              <a:buFont typeface="Arial" pitchFamily="34" charset="0"/>
              <a:buChar char="•"/>
            </a:pPr>
            <a:r>
              <a:rPr lang="en-US" sz="2800" spc="4" baseline="1517" dirty="0" smtClean="0">
                <a:latin typeface="Calibri"/>
                <a:cs typeface="Calibri"/>
              </a:rPr>
              <a:t>We only pay for what was used</a:t>
            </a:r>
            <a:r>
              <a:rPr lang="en-US" b="1" spc="4" baseline="1517" dirty="0" smtClean="0">
                <a:latin typeface="Calibri"/>
                <a:cs typeface="Calibri"/>
              </a:rPr>
              <a:t/>
            </a:r>
            <a:br>
              <a:rPr lang="en-US" b="1" spc="4" baseline="1517" dirty="0" smtClean="0">
                <a:latin typeface="Calibri"/>
                <a:cs typeface="Calibri"/>
              </a:rPr>
            </a:br>
            <a:endParaRPr lang="en-US" b="1" spc="4" baseline="1517" dirty="0" smtClean="0">
              <a:latin typeface="Calibri"/>
              <a:cs typeface="Calibri"/>
            </a:endParaRPr>
          </a:p>
          <a:p>
            <a:pPr marL="12700">
              <a:lnSpc>
                <a:spcPts val="2160"/>
              </a:lnSpc>
            </a:pPr>
            <a:endParaRPr sz="18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619650" y="2810510"/>
            <a:ext cx="51643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4" name="object 4"/>
          <p:cNvSpPr txBox="1"/>
          <p:nvPr/>
        </p:nvSpPr>
        <p:spPr>
          <a:xfrm>
            <a:off x="2264895" y="2810510"/>
            <a:ext cx="5265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3" name="object 3"/>
          <p:cNvSpPr txBox="1"/>
          <p:nvPr/>
        </p:nvSpPr>
        <p:spPr>
          <a:xfrm>
            <a:off x="2822855" y="2810510"/>
            <a:ext cx="53389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2" name="object 2"/>
          <p:cNvSpPr txBox="1"/>
          <p:nvPr/>
        </p:nvSpPr>
        <p:spPr>
          <a:xfrm>
            <a:off x="3198620" y="2810510"/>
            <a:ext cx="5207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bject 23"/>
          <p:cNvSpPr/>
          <p:nvPr/>
        </p:nvSpPr>
        <p:spPr>
          <a:xfrm>
            <a:off x="3276236" y="5334000"/>
            <a:ext cx="2545715" cy="9334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22" name="object 22"/>
          <p:cNvSpPr/>
          <p:nvPr/>
        </p:nvSpPr>
        <p:spPr>
          <a:xfrm>
            <a:off x="6230367" y="4217543"/>
            <a:ext cx="2140585" cy="68675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20" name="object 20"/>
          <p:cNvSpPr/>
          <p:nvPr/>
        </p:nvSpPr>
        <p:spPr>
          <a:xfrm>
            <a:off x="3251790" y="4094194"/>
            <a:ext cx="2286000" cy="93345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21" name="object 21"/>
          <p:cNvSpPr/>
          <p:nvPr/>
        </p:nvSpPr>
        <p:spPr>
          <a:xfrm>
            <a:off x="3504373" y="2794566"/>
            <a:ext cx="1747901" cy="107960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9" name="object 19"/>
          <p:cNvSpPr/>
          <p:nvPr/>
        </p:nvSpPr>
        <p:spPr>
          <a:xfrm>
            <a:off x="96483" y="5106081"/>
            <a:ext cx="2971800" cy="1176337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8" name="object 18"/>
          <p:cNvSpPr/>
          <p:nvPr/>
        </p:nvSpPr>
        <p:spPr>
          <a:xfrm>
            <a:off x="646653" y="3973979"/>
            <a:ext cx="2113153" cy="98614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7" name="object 17"/>
          <p:cNvSpPr/>
          <p:nvPr/>
        </p:nvSpPr>
        <p:spPr>
          <a:xfrm>
            <a:off x="371463" y="2848845"/>
            <a:ext cx="2457233" cy="85554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6" name="object 16"/>
          <p:cNvSpPr/>
          <p:nvPr/>
        </p:nvSpPr>
        <p:spPr>
          <a:xfrm>
            <a:off x="5943601" y="2971800"/>
            <a:ext cx="2486786" cy="520259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5" name="object 15"/>
          <p:cNvSpPr txBox="1"/>
          <p:nvPr/>
        </p:nvSpPr>
        <p:spPr>
          <a:xfrm>
            <a:off x="664565" y="424561"/>
            <a:ext cx="3050921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endParaRPr sz="1800" dirty="0">
              <a:latin typeface="Calibri"/>
              <a:cs typeface="Calibri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951077" y="698906"/>
            <a:ext cx="7419875" cy="217967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4290">
              <a:lnSpc>
                <a:spcPts val="1935"/>
              </a:lnSpc>
              <a:spcBef>
                <a:spcPts val="96"/>
              </a:spcBef>
            </a:pPr>
            <a:endParaRPr sz="1800" dirty="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720442" y="304800"/>
            <a:ext cx="7348695" cy="257378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ctr">
              <a:lnSpc>
                <a:spcPts val="2665"/>
              </a:lnSpc>
              <a:spcBef>
                <a:spcPts val="133"/>
              </a:spcBef>
            </a:pPr>
            <a:r>
              <a:rPr lang="en-US" sz="2800" b="1" dirty="0" smtClean="0">
                <a:solidFill>
                  <a:srgbClr val="0000FF"/>
                </a:solidFill>
                <a:latin typeface="Calibri"/>
                <a:cs typeface="Calibri"/>
              </a:rPr>
              <a:t>A final </a:t>
            </a:r>
            <a:r>
              <a:rPr lang="en-US" sz="2800" b="1" i="1" u="sng" dirty="0" smtClean="0">
                <a:solidFill>
                  <a:srgbClr val="0000FF"/>
                </a:solidFill>
                <a:latin typeface="Calibri"/>
                <a:cs typeface="Calibri"/>
              </a:rPr>
              <a:t>THANKS</a:t>
            </a:r>
            <a:r>
              <a:rPr lang="en-US" sz="2800" b="1" dirty="0" smtClean="0">
                <a:solidFill>
                  <a:srgbClr val="0000FF"/>
                </a:solidFill>
                <a:latin typeface="Calibri"/>
                <a:cs typeface="Calibri"/>
              </a:rPr>
              <a:t> to all our sponsors,</a:t>
            </a:r>
            <a:br>
              <a:rPr lang="en-US" sz="2800" b="1" dirty="0" smtClean="0">
                <a:solidFill>
                  <a:srgbClr val="0000FF"/>
                </a:solidFill>
                <a:latin typeface="Calibri"/>
                <a:cs typeface="Calibri"/>
              </a:rPr>
            </a:br>
            <a:r>
              <a:rPr lang="en-US" sz="2800" b="1" dirty="0" smtClean="0">
                <a:solidFill>
                  <a:srgbClr val="0000FF"/>
                </a:solidFill>
                <a:latin typeface="Calibri"/>
                <a:cs typeface="Calibri"/>
              </a:rPr>
              <a:t/>
            </a:r>
            <a:br>
              <a:rPr lang="en-US" sz="2800" b="1" dirty="0" smtClean="0">
                <a:solidFill>
                  <a:srgbClr val="0000FF"/>
                </a:solidFill>
                <a:latin typeface="Calibri"/>
                <a:cs typeface="Calibri"/>
              </a:rPr>
            </a:br>
            <a:r>
              <a:rPr lang="en-US" sz="2800" b="1" dirty="0" smtClean="0">
                <a:solidFill>
                  <a:srgbClr val="0000FF"/>
                </a:solidFill>
                <a:latin typeface="Calibri"/>
                <a:cs typeface="Calibri"/>
              </a:rPr>
              <a:t>without whom this VM Workshop </a:t>
            </a:r>
            <a:br>
              <a:rPr lang="en-US" sz="2800" b="1" dirty="0" smtClean="0">
                <a:solidFill>
                  <a:srgbClr val="0000FF"/>
                </a:solidFill>
                <a:latin typeface="Calibri"/>
                <a:cs typeface="Calibri"/>
              </a:rPr>
            </a:br>
            <a:r>
              <a:rPr lang="en-US" sz="2800" b="1" dirty="0" smtClean="0">
                <a:solidFill>
                  <a:srgbClr val="0000FF"/>
                </a:solidFill>
                <a:latin typeface="Calibri"/>
                <a:cs typeface="Calibri"/>
              </a:rPr>
              <a:t/>
            </a:r>
            <a:br>
              <a:rPr lang="en-US" sz="2800" b="1" dirty="0" smtClean="0">
                <a:solidFill>
                  <a:srgbClr val="0000FF"/>
                </a:solidFill>
                <a:latin typeface="Calibri"/>
                <a:cs typeface="Calibri"/>
              </a:rPr>
            </a:br>
            <a:r>
              <a:rPr lang="en-US" sz="2800" b="1" dirty="0" smtClean="0">
                <a:solidFill>
                  <a:srgbClr val="0000FF"/>
                </a:solidFill>
                <a:latin typeface="Calibri"/>
                <a:cs typeface="Calibri"/>
              </a:rPr>
              <a:t>would not be possible!</a:t>
            </a:r>
            <a:br>
              <a:rPr lang="en-US" sz="2800" b="1" dirty="0" smtClean="0">
                <a:solidFill>
                  <a:srgbClr val="0000FF"/>
                </a:solidFill>
                <a:latin typeface="Calibri"/>
                <a:cs typeface="Calibri"/>
              </a:rPr>
            </a:br>
            <a:endParaRPr lang="en-US" sz="2800" b="1" dirty="0" smtClean="0">
              <a:solidFill>
                <a:srgbClr val="0000FF"/>
              </a:solidFill>
              <a:latin typeface="Calibri"/>
              <a:cs typeface="Calibri"/>
            </a:endParaRPr>
          </a:p>
          <a:p>
            <a:pPr marL="12700" algn="ctr">
              <a:lnSpc>
                <a:spcPts val="2665"/>
              </a:lnSpc>
              <a:spcBef>
                <a:spcPts val="133"/>
              </a:spcBef>
            </a:pPr>
            <a:r>
              <a:rPr lang="en-US" sz="2400" b="1" i="1" dirty="0" smtClean="0">
                <a:solidFill>
                  <a:srgbClr val="0000FF"/>
                </a:solidFill>
                <a:latin typeface="Calibri"/>
                <a:cs typeface="Calibri"/>
              </a:rPr>
              <a:t>Please stand to be acknowledged.</a:t>
            </a:r>
          </a:p>
          <a:p>
            <a:pPr marL="12700" algn="ctr">
              <a:lnSpc>
                <a:spcPts val="2665"/>
              </a:lnSpc>
              <a:spcBef>
                <a:spcPts val="133"/>
              </a:spcBef>
            </a:pPr>
            <a:endParaRPr sz="2400" b="1" i="1" dirty="0">
              <a:solidFill>
                <a:srgbClr val="0000FF"/>
              </a:solidFill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162315" y="2095753"/>
            <a:ext cx="69453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10" name="object 10"/>
          <p:cNvSpPr txBox="1"/>
          <p:nvPr/>
        </p:nvSpPr>
        <p:spPr>
          <a:xfrm>
            <a:off x="1298933" y="2187194"/>
            <a:ext cx="67564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9" name="object 9"/>
          <p:cNvSpPr txBox="1"/>
          <p:nvPr/>
        </p:nvSpPr>
        <p:spPr>
          <a:xfrm>
            <a:off x="1907501" y="2187194"/>
            <a:ext cx="6849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8" name="object 8"/>
          <p:cNvSpPr txBox="1"/>
          <p:nvPr/>
        </p:nvSpPr>
        <p:spPr>
          <a:xfrm>
            <a:off x="2279332" y="2187194"/>
            <a:ext cx="65468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7" name="object 7"/>
          <p:cNvSpPr txBox="1"/>
          <p:nvPr/>
        </p:nvSpPr>
        <p:spPr>
          <a:xfrm>
            <a:off x="2759807" y="2187194"/>
            <a:ext cx="68889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6" name="object 6"/>
          <p:cNvSpPr txBox="1"/>
          <p:nvPr/>
        </p:nvSpPr>
        <p:spPr>
          <a:xfrm>
            <a:off x="3830689" y="2187194"/>
            <a:ext cx="68343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5" name="object 5"/>
          <p:cNvSpPr txBox="1"/>
          <p:nvPr/>
        </p:nvSpPr>
        <p:spPr>
          <a:xfrm>
            <a:off x="4910760" y="2187194"/>
            <a:ext cx="68648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4" name="object 4"/>
          <p:cNvSpPr txBox="1"/>
          <p:nvPr/>
        </p:nvSpPr>
        <p:spPr>
          <a:xfrm>
            <a:off x="5774817" y="2187194"/>
            <a:ext cx="65902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3" name="object 3"/>
          <p:cNvSpPr txBox="1"/>
          <p:nvPr/>
        </p:nvSpPr>
        <p:spPr>
          <a:xfrm>
            <a:off x="6103720" y="2187194"/>
            <a:ext cx="67733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2" name="object 2"/>
          <p:cNvSpPr txBox="1"/>
          <p:nvPr/>
        </p:nvSpPr>
        <p:spPr>
          <a:xfrm>
            <a:off x="6596159" y="2187194"/>
            <a:ext cx="67428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5427550"/>
            <a:ext cx="256222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09416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bject 17"/>
          <p:cNvSpPr txBox="1"/>
          <p:nvPr/>
        </p:nvSpPr>
        <p:spPr>
          <a:xfrm>
            <a:off x="2514346" y="556158"/>
            <a:ext cx="4241687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0" baseline="2925" dirty="0" smtClean="0">
                <a:latin typeface="Calibri"/>
                <a:cs typeface="Calibri"/>
              </a:rPr>
              <a:t>Sp</a:t>
            </a:r>
            <a:r>
              <a:rPr sz="4200" b="1" spc="-9" baseline="2925" dirty="0" smtClean="0">
                <a:latin typeface="Calibri"/>
                <a:cs typeface="Calibri"/>
              </a:rPr>
              <a:t>e</a:t>
            </a:r>
            <a:r>
              <a:rPr sz="4200" b="1" spc="0" baseline="2925" dirty="0" smtClean="0">
                <a:latin typeface="Calibri"/>
                <a:cs typeface="Calibri"/>
              </a:rPr>
              <a:t>a</a:t>
            </a:r>
            <a:r>
              <a:rPr sz="4200" b="1" spc="-69" baseline="2925" dirty="0" smtClean="0">
                <a:latin typeface="Calibri"/>
                <a:cs typeface="Calibri"/>
              </a:rPr>
              <a:t>k</a:t>
            </a:r>
            <a:r>
              <a:rPr sz="4200" b="1" spc="0" baseline="2925" dirty="0" smtClean="0">
                <a:latin typeface="Calibri"/>
                <a:cs typeface="Calibri"/>
              </a:rPr>
              <a:t>er</a:t>
            </a:r>
            <a:r>
              <a:rPr sz="4200" b="1" spc="34" baseline="2925" dirty="0" smtClean="0">
                <a:latin typeface="Calibri"/>
                <a:cs typeface="Calibri"/>
              </a:rPr>
              <a:t> </a:t>
            </a:r>
            <a:r>
              <a:rPr sz="4200" b="1" spc="0" baseline="2925" dirty="0" smtClean="0">
                <a:latin typeface="Calibri"/>
                <a:cs typeface="Calibri"/>
              </a:rPr>
              <a:t>Acknowl</a:t>
            </a:r>
            <a:r>
              <a:rPr sz="4200" b="1" spc="-9" baseline="2925" dirty="0" smtClean="0">
                <a:latin typeface="Calibri"/>
                <a:cs typeface="Calibri"/>
              </a:rPr>
              <a:t>e</a:t>
            </a:r>
            <a:r>
              <a:rPr sz="4200" b="1" spc="0" baseline="2925" dirty="0" smtClean="0">
                <a:latin typeface="Calibri"/>
                <a:cs typeface="Calibri"/>
              </a:rPr>
              <a:t>d</a:t>
            </a:r>
            <a:r>
              <a:rPr sz="4200" b="1" spc="-34" baseline="2925" dirty="0" smtClean="0">
                <a:latin typeface="Calibri"/>
                <a:cs typeface="Calibri"/>
              </a:rPr>
              <a:t>g</a:t>
            </a:r>
            <a:r>
              <a:rPr sz="4200" b="1" spc="0" baseline="2925" dirty="0" smtClean="0">
                <a:latin typeface="Calibri"/>
                <a:cs typeface="Calibri"/>
              </a:rPr>
              <a:t>eme</a:t>
            </a:r>
            <a:r>
              <a:rPr sz="4200" b="1" spc="-29" baseline="2925" dirty="0" smtClean="0">
                <a:latin typeface="Calibri"/>
                <a:cs typeface="Calibri"/>
              </a:rPr>
              <a:t>n</a:t>
            </a:r>
            <a:r>
              <a:rPr sz="4200" b="1" spc="0" baseline="2925" dirty="0" smtClean="0">
                <a:latin typeface="Calibri"/>
                <a:cs typeface="Calibri"/>
              </a:rPr>
              <a:t>ts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459740" y="1385824"/>
            <a:ext cx="7967408" cy="5283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Sin</a:t>
            </a:r>
            <a:r>
              <a:rPr sz="2700" spc="-9" baseline="3034" dirty="0" smtClean="0">
                <a:latin typeface="Calibri"/>
                <a:cs typeface="Calibri"/>
              </a:rPr>
              <a:t>c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-25" baseline="3034" dirty="0" smtClean="0">
                <a:latin typeface="Calibri"/>
                <a:cs typeface="Calibri"/>
              </a:rPr>
              <a:t>r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than</a:t>
            </a:r>
            <a:r>
              <a:rPr sz="2700" spc="-9" baseline="3034" dirty="0" smtClean="0">
                <a:latin typeface="Calibri"/>
                <a:cs typeface="Calibri"/>
              </a:rPr>
              <a:t>k</a:t>
            </a:r>
            <a:r>
              <a:rPr sz="2700" spc="0" baseline="3034" dirty="0" smtClean="0">
                <a:latin typeface="Calibri"/>
                <a:cs typeface="Calibri"/>
              </a:rPr>
              <a:t>s </a:t>
            </a:r>
            <a:r>
              <a:rPr sz="2700" spc="-14" baseline="3034" dirty="0" smtClean="0">
                <a:latin typeface="Calibri"/>
                <a:cs typeface="Calibri"/>
              </a:rPr>
              <a:t>t</a:t>
            </a:r>
            <a:r>
              <a:rPr sz="2700" spc="0" baseline="3034" dirty="0" smtClean="0">
                <a:latin typeface="Calibri"/>
                <a:cs typeface="Calibri"/>
              </a:rPr>
              <a:t>o</a:t>
            </a:r>
            <a:r>
              <a:rPr sz="2700" spc="4" baseline="3034" dirty="0" smtClean="0">
                <a:latin typeface="Calibri"/>
                <a:cs typeface="Calibri"/>
              </a:rPr>
              <a:t> </a:t>
            </a:r>
            <a:r>
              <a:rPr sz="2700" b="1" spc="0" baseline="3034" dirty="0" smtClean="0">
                <a:latin typeface="Calibri"/>
                <a:cs typeface="Calibri"/>
              </a:rPr>
              <a:t>all</a:t>
            </a:r>
            <a:r>
              <a:rPr sz="2700" b="1" spc="-9" baseline="3034" dirty="0" smtClean="0">
                <a:latin typeface="Calibri"/>
                <a:cs typeface="Calibri"/>
              </a:rPr>
              <a:t> </a:t>
            </a:r>
            <a:r>
              <a:rPr sz="2700" b="1" spc="0" baseline="3034" dirty="0" smtClean="0">
                <a:latin typeface="Calibri"/>
                <a:cs typeface="Calibri"/>
              </a:rPr>
              <a:t>the s</a:t>
            </a:r>
            <a:r>
              <a:rPr sz="2700" b="1" spc="4" baseline="3034" dirty="0" smtClean="0">
                <a:latin typeface="Calibri"/>
                <a:cs typeface="Calibri"/>
              </a:rPr>
              <a:t>pe</a:t>
            </a:r>
            <a:r>
              <a:rPr sz="2700" b="1" spc="0" baseline="3034" dirty="0" smtClean="0">
                <a:latin typeface="Calibri"/>
                <a:cs typeface="Calibri"/>
              </a:rPr>
              <a:t>a</a:t>
            </a:r>
            <a:r>
              <a:rPr sz="2700" b="1" spc="-50" baseline="3034" dirty="0" smtClean="0">
                <a:latin typeface="Calibri"/>
                <a:cs typeface="Calibri"/>
              </a:rPr>
              <a:t>k</a:t>
            </a:r>
            <a:r>
              <a:rPr sz="2700" b="1" spc="-4" baseline="3034" dirty="0" smtClean="0">
                <a:latin typeface="Calibri"/>
                <a:cs typeface="Calibri"/>
              </a:rPr>
              <a:t>e</a:t>
            </a:r>
            <a:r>
              <a:rPr sz="2700" b="1" spc="4" baseline="3034" dirty="0" smtClean="0">
                <a:latin typeface="Calibri"/>
                <a:cs typeface="Calibri"/>
              </a:rPr>
              <a:t>r</a:t>
            </a:r>
            <a:r>
              <a:rPr sz="2700" spc="0" baseline="3034" dirty="0" smtClean="0">
                <a:latin typeface="Calibri"/>
                <a:cs typeface="Calibri"/>
              </a:rPr>
              <a:t>s</a:t>
            </a:r>
            <a:r>
              <a:rPr sz="2700" spc="-4" baseline="3034" dirty="0" smtClean="0">
                <a:latin typeface="Calibri"/>
                <a:cs typeface="Calibri"/>
              </a:rPr>
              <a:t> </a:t>
            </a:r>
            <a:r>
              <a:rPr sz="2700" spc="-9" baseline="3034" dirty="0" smtClean="0">
                <a:latin typeface="Calibri"/>
                <a:cs typeface="Calibri"/>
              </a:rPr>
              <a:t>a</a:t>
            </a:r>
            <a:r>
              <a:rPr sz="2700" spc="0" baseline="3034" dirty="0" smtClean="0">
                <a:latin typeface="Calibri"/>
                <a:cs typeface="Calibri"/>
              </a:rPr>
              <a:t>t</a:t>
            </a:r>
            <a:r>
              <a:rPr sz="2700" spc="-25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the VM</a:t>
            </a:r>
            <a:r>
              <a:rPr sz="2700" spc="9" baseline="3034" dirty="0" smtClean="0">
                <a:latin typeface="Calibri"/>
                <a:cs typeface="Calibri"/>
              </a:rPr>
              <a:t> </a:t>
            </a:r>
            <a:r>
              <a:rPr sz="2700" spc="-75" baseline="3034" dirty="0" smtClean="0">
                <a:latin typeface="Calibri"/>
                <a:cs typeface="Calibri"/>
              </a:rPr>
              <a:t>W</a:t>
            </a:r>
            <a:r>
              <a:rPr sz="2700" spc="0" baseline="3034" dirty="0" smtClean="0">
                <a:latin typeface="Calibri"/>
                <a:cs typeface="Calibri"/>
              </a:rPr>
              <a:t>or</a:t>
            </a:r>
            <a:r>
              <a:rPr sz="2700" spc="-19" baseline="3034" dirty="0" smtClean="0">
                <a:latin typeface="Calibri"/>
                <a:cs typeface="Calibri"/>
              </a:rPr>
              <a:t>k</a:t>
            </a:r>
            <a:r>
              <a:rPr sz="2700" spc="0" baseline="3034" dirty="0" smtClean="0">
                <a:latin typeface="Calibri"/>
                <a:cs typeface="Calibri"/>
              </a:rPr>
              <a:t>s</a:t>
            </a:r>
            <a:r>
              <a:rPr sz="2700" spc="4" baseline="3034" dirty="0" smtClean="0">
                <a:latin typeface="Calibri"/>
                <a:cs typeface="Calibri"/>
              </a:rPr>
              <a:t>h</a:t>
            </a:r>
            <a:r>
              <a:rPr sz="2700" spc="0" baseline="3034" dirty="0" smtClean="0">
                <a:latin typeface="Calibri"/>
                <a:cs typeface="Calibri"/>
              </a:rPr>
              <a:t>op, who</a:t>
            </a:r>
            <a:r>
              <a:rPr sz="2700" spc="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h</a:t>
            </a:r>
            <a:r>
              <a:rPr sz="2700" spc="-19" baseline="3034" dirty="0" smtClean="0">
                <a:latin typeface="Calibri"/>
                <a:cs typeface="Calibri"/>
              </a:rPr>
              <a:t>a</a:t>
            </a:r>
            <a:r>
              <a:rPr sz="2700" spc="-9" baseline="3034" dirty="0" smtClean="0">
                <a:latin typeface="Calibri"/>
                <a:cs typeface="Calibri"/>
              </a:rPr>
              <a:t>v</a:t>
            </a:r>
            <a:r>
              <a:rPr sz="2700" spc="0" baseline="3034" dirty="0" smtClean="0">
                <a:latin typeface="Calibri"/>
                <a:cs typeface="Calibri"/>
              </a:rPr>
              <a:t>e i</a:t>
            </a:r>
            <a:r>
              <a:rPr sz="2700" spc="-19" baseline="3034" dirty="0" smtClean="0">
                <a:latin typeface="Calibri"/>
                <a:cs typeface="Calibri"/>
              </a:rPr>
              <a:t>n</a:t>
            </a:r>
            <a:r>
              <a:rPr sz="2700" spc="-9" baseline="3034" dirty="0" smtClean="0">
                <a:latin typeface="Calibri"/>
                <a:cs typeface="Calibri"/>
              </a:rPr>
              <a:t>v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-14" baseline="3034" dirty="0" smtClean="0">
                <a:latin typeface="Calibri"/>
                <a:cs typeface="Calibri"/>
              </a:rPr>
              <a:t>s</a:t>
            </a:r>
            <a:r>
              <a:rPr sz="2700" spc="-25" baseline="3034" dirty="0" smtClean="0">
                <a:latin typeface="Calibri"/>
                <a:cs typeface="Calibri"/>
              </a:rPr>
              <a:t>t</a:t>
            </a:r>
            <a:r>
              <a:rPr sz="2700" spc="0" baseline="3034" dirty="0" smtClean="0">
                <a:latin typeface="Calibri"/>
                <a:cs typeface="Calibri"/>
              </a:rPr>
              <a:t>ed</a:t>
            </a:r>
            <a:r>
              <a:rPr sz="2700" spc="-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their</a:t>
            </a:r>
            <a:r>
              <a:rPr sz="2700" spc="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t</a:t>
            </a:r>
            <a:r>
              <a:rPr sz="2700" spc="-9" baseline="3034" dirty="0" smtClean="0">
                <a:latin typeface="Calibri"/>
                <a:cs typeface="Calibri"/>
              </a:rPr>
              <a:t>i</a:t>
            </a:r>
            <a:r>
              <a:rPr sz="2700" spc="0" baseline="3034" dirty="0" smtClean="0">
                <a:latin typeface="Calibri"/>
                <a:cs typeface="Calibri"/>
              </a:rPr>
              <a:t>me</a:t>
            </a:r>
            <a:endParaRPr sz="1800" dirty="0">
              <a:latin typeface="Calibri"/>
              <a:cs typeface="Calibri"/>
            </a:endParaRPr>
          </a:p>
          <a:p>
            <a:pPr marL="12700" marR="34290">
              <a:lnSpc>
                <a:spcPts val="2160"/>
              </a:lnSpc>
              <a:spcBef>
                <a:spcPts val="11"/>
              </a:spcBef>
            </a:pPr>
            <a:r>
              <a:rPr sz="2700" spc="0" baseline="1517" dirty="0" smtClean="0">
                <a:latin typeface="Calibri"/>
                <a:cs typeface="Calibri"/>
              </a:rPr>
              <a:t>p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4" baseline="1517" dirty="0" smtClean="0">
                <a:latin typeface="Calibri"/>
                <a:cs typeface="Calibri"/>
              </a:rPr>
              <a:t>p</a:t>
            </a:r>
            <a:r>
              <a:rPr sz="2700" spc="0" baseline="1517" dirty="0" smtClean="0">
                <a:latin typeface="Calibri"/>
                <a:cs typeface="Calibri"/>
              </a:rPr>
              <a:t>ar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ng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s</a:t>
            </a:r>
            <a:r>
              <a:rPr sz="2700" spc="4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s</a:t>
            </a:r>
            <a:r>
              <a:rPr sz="2700" spc="4" baseline="1517" dirty="0" smtClean="0">
                <a:latin typeface="Calibri"/>
                <a:cs typeface="Calibri"/>
              </a:rPr>
              <a:t>s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on</a:t>
            </a:r>
            <a:r>
              <a:rPr sz="2700" spc="-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m</a:t>
            </a:r>
            <a:r>
              <a:rPr sz="2700" spc="-9" baseline="1517" dirty="0" smtClean="0">
                <a:latin typeface="Calibri"/>
                <a:cs typeface="Calibri"/>
              </a:rPr>
              <a:t>a</a:t>
            </a:r>
            <a:r>
              <a:rPr sz="2700" spc="-25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er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als </a:t>
            </a:r>
            <a:r>
              <a:rPr sz="2700" spc="-34" baseline="1517" dirty="0" smtClean="0">
                <a:latin typeface="Calibri"/>
                <a:cs typeface="Calibri"/>
              </a:rPr>
              <a:t>f</a:t>
            </a:r>
            <a:r>
              <a:rPr sz="2700" spc="0" baseline="1517" dirty="0" smtClean="0">
                <a:latin typeface="Calibri"/>
                <a:cs typeface="Calibri"/>
              </a:rPr>
              <a:t>or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th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s </a:t>
            </a:r>
            <a:r>
              <a:rPr sz="2700" spc="-14" baseline="1517" dirty="0" smtClean="0">
                <a:latin typeface="Calibri"/>
                <a:cs typeface="Calibri"/>
              </a:rPr>
              <a:t>w</a:t>
            </a:r>
            <a:r>
              <a:rPr sz="2700" spc="0" baseline="1517" dirty="0" smtClean="0">
                <a:latin typeface="Calibri"/>
                <a:cs typeface="Calibri"/>
              </a:rPr>
              <a:t>or</a:t>
            </a:r>
            <a:r>
              <a:rPr sz="2700" spc="-19" baseline="1517" dirty="0" smtClean="0">
                <a:latin typeface="Calibri"/>
                <a:cs typeface="Calibri"/>
              </a:rPr>
              <a:t>k</a:t>
            </a:r>
            <a:r>
              <a:rPr sz="2700" spc="0" baseline="1517" dirty="0" smtClean="0">
                <a:latin typeface="Calibri"/>
                <a:cs typeface="Calibri"/>
              </a:rPr>
              <a:t>s</a:t>
            </a:r>
            <a:r>
              <a:rPr sz="2700" spc="4" baseline="1517" dirty="0" smtClean="0">
                <a:latin typeface="Calibri"/>
                <a:cs typeface="Calibri"/>
              </a:rPr>
              <a:t>h</a:t>
            </a:r>
            <a:r>
              <a:rPr sz="2700" spc="0" baseline="1517" dirty="0" smtClean="0">
                <a:latin typeface="Calibri"/>
                <a:cs typeface="Calibri"/>
              </a:rPr>
              <a:t>op, and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t</a:t>
            </a:r>
            <a:r>
              <a:rPr sz="2700" spc="-39" baseline="1517" dirty="0" smtClean="0">
                <a:latin typeface="Calibri"/>
                <a:cs typeface="Calibri"/>
              </a:rPr>
              <a:t>r</a:t>
            </a:r>
            <a:r>
              <a:rPr sz="2700" spc="-19" baseline="1517" dirty="0" smtClean="0">
                <a:latin typeface="Calibri"/>
                <a:cs typeface="Calibri"/>
              </a:rPr>
              <a:t>a</a:t>
            </a:r>
            <a:r>
              <a:rPr sz="2700" spc="-9" baseline="1517" dirty="0" smtClean="0">
                <a:latin typeface="Calibri"/>
                <a:cs typeface="Calibri"/>
              </a:rPr>
              <a:t>v</a:t>
            </a:r>
            <a:r>
              <a:rPr sz="2700" spc="0" baseline="1517" dirty="0" smtClean="0">
                <a:latin typeface="Calibri"/>
                <a:cs typeface="Calibri"/>
              </a:rPr>
              <a:t>el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ng</a:t>
            </a:r>
            <a:r>
              <a:rPr sz="2700" spc="-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h</a:t>
            </a:r>
            <a:r>
              <a:rPr sz="2700" spc="4" baseline="1517" dirty="0" smtClean="0">
                <a:latin typeface="Calibri"/>
                <a:cs typeface="Calibri"/>
              </a:rPr>
              <a:t>e</a:t>
            </a:r>
            <a:r>
              <a:rPr sz="2700" spc="-29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-14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o p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4" baseline="1517" dirty="0" smtClean="0">
                <a:latin typeface="Calibri"/>
                <a:cs typeface="Calibri"/>
              </a:rPr>
              <a:t>s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-4" baseline="1517" dirty="0" smtClean="0">
                <a:latin typeface="Calibri"/>
                <a:cs typeface="Calibri"/>
              </a:rPr>
              <a:t>n</a:t>
            </a:r>
            <a:r>
              <a:rPr sz="2700" spc="0" baseline="1517" dirty="0" smtClean="0">
                <a:latin typeface="Calibri"/>
                <a:cs typeface="Calibri"/>
              </a:rPr>
              <a:t>t them.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459740" y="2209165"/>
            <a:ext cx="1047587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latin typeface="Calibri"/>
                <a:cs typeface="Calibri"/>
              </a:rPr>
              <a:t>Esp</a:t>
            </a:r>
            <a:r>
              <a:rPr sz="2700" b="1" spc="9" baseline="3034" dirty="0" smtClean="0">
                <a:latin typeface="Calibri"/>
                <a:cs typeface="Calibri"/>
              </a:rPr>
              <a:t>e</a:t>
            </a:r>
            <a:r>
              <a:rPr sz="2700" b="1" spc="0" baseline="3034" dirty="0" smtClean="0">
                <a:latin typeface="Calibri"/>
                <a:cs typeface="Calibri"/>
              </a:rPr>
              <a:t>c</a:t>
            </a:r>
            <a:r>
              <a:rPr sz="2700" b="1" spc="-4" baseline="3034" dirty="0" smtClean="0">
                <a:latin typeface="Calibri"/>
                <a:cs typeface="Calibri"/>
              </a:rPr>
              <a:t>i</a:t>
            </a:r>
            <a:r>
              <a:rPr sz="2700" b="1" spc="0" baseline="3034" dirty="0" smtClean="0">
                <a:latin typeface="Calibri"/>
                <a:cs typeface="Calibri"/>
              </a:rPr>
              <a:t>al</a:t>
            </a:r>
            <a:r>
              <a:rPr sz="2700" b="1" spc="-9" baseline="3034" dirty="0" smtClean="0">
                <a:latin typeface="Calibri"/>
                <a:cs typeface="Calibri"/>
              </a:rPr>
              <a:t>l</a:t>
            </a:r>
            <a:r>
              <a:rPr sz="2700" b="1" spc="0" baseline="3034" dirty="0" smtClean="0">
                <a:latin typeface="Calibri"/>
                <a:cs typeface="Calibri"/>
              </a:rPr>
              <a:t>y: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459740" y="2744017"/>
            <a:ext cx="13970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•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746252" y="2757804"/>
            <a:ext cx="7925949" cy="10772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-4" baseline="3034" dirty="0" smtClean="0">
                <a:latin typeface="Calibri"/>
                <a:cs typeface="Calibri"/>
              </a:rPr>
              <a:t>R</a:t>
            </a:r>
            <a:r>
              <a:rPr sz="2700" b="1" spc="0" baseline="3034" dirty="0" smtClean="0">
                <a:latin typeface="Calibri"/>
                <a:cs typeface="Calibri"/>
              </a:rPr>
              <a:t>ic</a:t>
            </a:r>
            <a:r>
              <a:rPr sz="2700" b="1" spc="9" baseline="3034" dirty="0" smtClean="0">
                <a:latin typeface="Calibri"/>
                <a:cs typeface="Calibri"/>
              </a:rPr>
              <a:t>h</a:t>
            </a:r>
            <a:r>
              <a:rPr sz="2700" b="1" spc="0" baseline="3034" dirty="0" smtClean="0">
                <a:latin typeface="Calibri"/>
                <a:cs typeface="Calibri"/>
              </a:rPr>
              <a:t>a</a:t>
            </a:r>
            <a:r>
              <a:rPr sz="2700" b="1" spc="-29" baseline="3034" dirty="0" smtClean="0">
                <a:latin typeface="Calibri"/>
                <a:cs typeface="Calibri"/>
              </a:rPr>
              <a:t>r</a:t>
            </a:r>
            <a:r>
              <a:rPr sz="2700" b="1" spc="0" baseline="3034" dirty="0" smtClean="0">
                <a:latin typeface="Calibri"/>
                <a:cs typeface="Calibri"/>
              </a:rPr>
              <a:t>d</a:t>
            </a:r>
            <a:r>
              <a:rPr sz="2700" b="1" spc="-19" baseline="3034" dirty="0" smtClean="0">
                <a:latin typeface="Calibri"/>
                <a:cs typeface="Calibri"/>
              </a:rPr>
              <a:t> </a:t>
            </a:r>
            <a:r>
              <a:rPr sz="2700" b="1" spc="-4" baseline="3034" dirty="0" smtClean="0">
                <a:latin typeface="Calibri"/>
                <a:cs typeface="Calibri"/>
              </a:rPr>
              <a:t>Le</a:t>
            </a:r>
            <a:r>
              <a:rPr sz="2700" b="1" spc="0" baseline="3034" dirty="0" smtClean="0">
                <a:latin typeface="Calibri"/>
                <a:cs typeface="Calibri"/>
              </a:rPr>
              <a:t>wis</a:t>
            </a:r>
            <a:r>
              <a:rPr sz="2700" b="1" spc="-4" baseline="3034" dirty="0" smtClean="0">
                <a:latin typeface="Calibri"/>
                <a:cs typeface="Calibri"/>
              </a:rPr>
              <a:t> </a:t>
            </a:r>
            <a:r>
              <a:rPr sz="2700" b="1" spc="0" baseline="3034" dirty="0" smtClean="0">
                <a:latin typeface="Calibri"/>
                <a:cs typeface="Calibri"/>
              </a:rPr>
              <a:t>of IB</a:t>
            </a:r>
            <a:r>
              <a:rPr sz="2700" b="1" spc="4" baseline="3034" dirty="0" smtClean="0">
                <a:latin typeface="Calibri"/>
                <a:cs typeface="Calibri"/>
              </a:rPr>
              <a:t>M</a:t>
            </a:r>
            <a:r>
              <a:rPr sz="2700" spc="0" baseline="3034" dirty="0" smtClean="0">
                <a:latin typeface="Calibri"/>
                <a:cs typeface="Calibri"/>
              </a:rPr>
              <a:t>,</a:t>
            </a:r>
            <a:r>
              <a:rPr sz="2700" spc="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who</a:t>
            </a:r>
            <a:r>
              <a:rPr sz="2700" spc="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al</a:t>
            </a:r>
            <a:r>
              <a:rPr sz="2700" spc="-29" baseline="3034" dirty="0" smtClean="0">
                <a:latin typeface="Calibri"/>
                <a:cs typeface="Calibri"/>
              </a:rPr>
              <a:t>r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4" baseline="3034" dirty="0" smtClean="0">
                <a:latin typeface="Calibri"/>
                <a:cs typeface="Calibri"/>
              </a:rPr>
              <a:t>a</a:t>
            </a:r>
            <a:r>
              <a:rPr sz="2700" spc="0" baseline="3034" dirty="0" smtClean="0">
                <a:latin typeface="Calibri"/>
                <a:cs typeface="Calibri"/>
              </a:rPr>
              <a:t>dy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had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a </a:t>
            </a:r>
            <a:r>
              <a:rPr sz="2700" spc="-14" baseline="3034" dirty="0" smtClean="0">
                <a:latin typeface="Calibri"/>
                <a:cs typeface="Calibri"/>
              </a:rPr>
              <a:t>c</a:t>
            </a:r>
            <a:r>
              <a:rPr sz="2700" spc="0" baseline="3034" dirty="0" smtClean="0">
                <a:latin typeface="Calibri"/>
                <a:cs typeface="Calibri"/>
              </a:rPr>
              <a:t>alen</a:t>
            </a:r>
            <a:r>
              <a:rPr sz="2700" spc="4" baseline="3034" dirty="0" smtClean="0">
                <a:latin typeface="Calibri"/>
                <a:cs typeface="Calibri"/>
              </a:rPr>
              <a:t>d</a:t>
            </a:r>
            <a:r>
              <a:rPr sz="2700" spc="0" baseline="3034" dirty="0" smtClean="0">
                <a:latin typeface="Calibri"/>
                <a:cs typeface="Calibri"/>
              </a:rPr>
              <a:t>ar</a:t>
            </a:r>
            <a:r>
              <a:rPr sz="2700" spc="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so </a:t>
            </a:r>
            <a:r>
              <a:rPr sz="2700" spc="4" baseline="3034" dirty="0" smtClean="0">
                <a:latin typeface="Calibri"/>
                <a:cs typeface="Calibri"/>
              </a:rPr>
              <a:t>f</a:t>
            </a:r>
            <a:r>
              <a:rPr sz="2700" spc="0" baseline="3034" dirty="0" smtClean="0">
                <a:latin typeface="Calibri"/>
                <a:cs typeface="Calibri"/>
              </a:rPr>
              <a:t>ull of oth</a:t>
            </a:r>
            <a:r>
              <a:rPr sz="2700" spc="4" baseline="3034" dirty="0" smtClean="0">
                <a:latin typeface="Calibri"/>
                <a:cs typeface="Calibri"/>
              </a:rPr>
              <a:t>e</a:t>
            </a:r>
            <a:r>
              <a:rPr sz="2700" spc="0" baseline="3034" dirty="0" smtClean="0">
                <a:latin typeface="Calibri"/>
                <a:cs typeface="Calibri"/>
              </a:rPr>
              <a:t>r</a:t>
            </a:r>
            <a:r>
              <a:rPr sz="2700" spc="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ac</a:t>
            </a:r>
            <a:r>
              <a:rPr sz="2700" spc="-4" baseline="3034" dirty="0" smtClean="0">
                <a:latin typeface="Calibri"/>
                <a:cs typeface="Calibri"/>
              </a:rPr>
              <a:t>ti</a:t>
            </a:r>
            <a:r>
              <a:rPr sz="2700" spc="0" baseline="3034" dirty="0" smtClean="0">
                <a:latin typeface="Calibri"/>
                <a:cs typeface="Calibri"/>
              </a:rPr>
              <a:t>vi</a:t>
            </a:r>
            <a:r>
              <a:rPr sz="2700" spc="-4" baseline="3034" dirty="0" smtClean="0">
                <a:latin typeface="Calibri"/>
                <a:cs typeface="Calibri"/>
              </a:rPr>
              <a:t>ti</a:t>
            </a:r>
            <a:r>
              <a:rPr sz="2700" spc="0" baseline="3034" dirty="0" smtClean="0">
                <a:latin typeface="Calibri"/>
                <a:cs typeface="Calibri"/>
              </a:rPr>
              <a:t>es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th</a:t>
            </a:r>
            <a:r>
              <a:rPr sz="2700" spc="-9" baseline="3034" dirty="0" smtClean="0">
                <a:latin typeface="Calibri"/>
                <a:cs typeface="Calibri"/>
              </a:rPr>
              <a:t>a</a:t>
            </a:r>
            <a:r>
              <a:rPr sz="2700" spc="0" baseline="3034" dirty="0" smtClean="0">
                <a:latin typeface="Calibri"/>
                <a:cs typeface="Calibri"/>
              </a:rPr>
              <a:t>t each</a:t>
            </a:r>
            <a:endParaRPr sz="1800" dirty="0">
              <a:latin typeface="Calibri"/>
              <a:cs typeface="Calibri"/>
            </a:endParaRPr>
          </a:p>
          <a:p>
            <a:pPr marL="12700" marR="34290">
              <a:lnSpc>
                <a:spcPts val="2160"/>
              </a:lnSpc>
              <a:spcBef>
                <a:spcPts val="11"/>
              </a:spcBef>
            </a:pPr>
            <a:r>
              <a:rPr sz="2700" spc="0" baseline="1517" dirty="0" smtClean="0">
                <a:latin typeface="Calibri"/>
                <a:cs typeface="Calibri"/>
              </a:rPr>
              <a:t>d</a:t>
            </a:r>
            <a:r>
              <a:rPr sz="2700" spc="-34" baseline="1517" dirty="0" smtClean="0">
                <a:latin typeface="Calibri"/>
                <a:cs typeface="Calibri"/>
              </a:rPr>
              <a:t>a</a:t>
            </a:r>
            <a:r>
              <a:rPr sz="2700" spc="59" baseline="1517" dirty="0" smtClean="0">
                <a:latin typeface="Calibri"/>
                <a:cs typeface="Calibri"/>
              </a:rPr>
              <a:t>y</a:t>
            </a:r>
            <a:r>
              <a:rPr sz="2700" spc="-114" baseline="1517" dirty="0" smtClean="0">
                <a:latin typeface="Calibri"/>
                <a:cs typeface="Calibri"/>
              </a:rPr>
              <a:t>’</a:t>
            </a:r>
            <a:r>
              <a:rPr sz="2700" spc="0" baseline="1517" dirty="0" smtClean="0">
                <a:latin typeface="Calibri"/>
                <a:cs typeface="Calibri"/>
              </a:rPr>
              <a:t>s </a:t>
            </a:r>
            <a:r>
              <a:rPr sz="2700" spc="4" baseline="1517" dirty="0" smtClean="0">
                <a:latin typeface="Calibri"/>
                <a:cs typeface="Calibri"/>
              </a:rPr>
              <a:t>e</a:t>
            </a:r>
            <a:r>
              <a:rPr sz="2700" spc="-9" baseline="1517" dirty="0" smtClean="0">
                <a:latin typeface="Calibri"/>
                <a:cs typeface="Calibri"/>
              </a:rPr>
              <a:t>n</a:t>
            </a:r>
            <a:r>
              <a:rPr sz="2700" spc="0" baseline="1517" dirty="0" smtClean="0">
                <a:latin typeface="Calibri"/>
                <a:cs typeface="Calibri"/>
              </a:rPr>
              <a:t>try</a:t>
            </a:r>
            <a:r>
              <a:rPr sz="2700" spc="-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p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obably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-29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eq</a:t>
            </a:r>
            <a:r>
              <a:rPr sz="2700" spc="4" baseline="1517" dirty="0" smtClean="0">
                <a:latin typeface="Calibri"/>
                <a:cs typeface="Calibri"/>
              </a:rPr>
              <a:t>u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-29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es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s</a:t>
            </a:r>
            <a:r>
              <a:rPr sz="2700" spc="-4" baseline="1517" dirty="0" smtClean="0">
                <a:latin typeface="Calibri"/>
                <a:cs typeface="Calibri"/>
              </a:rPr>
              <a:t>e</a:t>
            </a:r>
            <a:r>
              <a:rPr sz="2700" spc="-9" baseline="1517" dirty="0" smtClean="0">
                <a:latin typeface="Calibri"/>
                <a:cs typeface="Calibri"/>
              </a:rPr>
              <a:t>v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-39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al</a:t>
            </a:r>
            <a:r>
              <a:rPr sz="2700" spc="-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pa</a:t>
            </a:r>
            <a:r>
              <a:rPr sz="2700" spc="-4" baseline="1517" dirty="0" smtClean="0">
                <a:latin typeface="Calibri"/>
                <a:cs typeface="Calibri"/>
              </a:rPr>
              <a:t>g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4" baseline="1517" dirty="0" smtClean="0">
                <a:latin typeface="Calibri"/>
                <a:cs typeface="Calibri"/>
              </a:rPr>
              <a:t>s</a:t>
            </a:r>
            <a:r>
              <a:rPr sz="2700" spc="0" baseline="1517" dirty="0" smtClean="0">
                <a:latin typeface="Calibri"/>
                <a:cs typeface="Calibri"/>
              </a:rPr>
              <a:t>,</a:t>
            </a:r>
            <a:r>
              <a:rPr sz="2700" spc="-4" baseline="1517" dirty="0" smtClean="0">
                <a:latin typeface="Calibri"/>
                <a:cs typeface="Calibri"/>
              </a:rPr>
              <a:t> </a:t>
            </a:r>
            <a:r>
              <a:rPr sz="2700" spc="-19" baseline="1517" dirty="0" smtClean="0">
                <a:latin typeface="Calibri"/>
                <a:cs typeface="Calibri"/>
              </a:rPr>
              <a:t>s</a:t>
            </a:r>
            <a:r>
              <a:rPr sz="2700" spc="0" baseline="1517" dirty="0" smtClean="0">
                <a:latin typeface="Calibri"/>
                <a:cs typeface="Calibri"/>
              </a:rPr>
              <a:t>t</a:t>
            </a:r>
            <a:r>
              <a:rPr sz="2700" spc="-9" baseline="1517" dirty="0" smtClean="0">
                <a:latin typeface="Calibri"/>
                <a:cs typeface="Calibri"/>
              </a:rPr>
              <a:t>i</a:t>
            </a:r>
            <a:r>
              <a:rPr sz="2700" spc="-4" baseline="1517" dirty="0" smtClean="0">
                <a:latin typeface="Calibri"/>
                <a:cs typeface="Calibri"/>
              </a:rPr>
              <a:t>l</a:t>
            </a:r>
            <a:r>
              <a:rPr sz="2700" spc="0" baseline="1517" dirty="0" smtClean="0">
                <a:latin typeface="Calibri"/>
                <a:cs typeface="Calibri"/>
              </a:rPr>
              <a:t>l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mana</a:t>
            </a:r>
            <a:r>
              <a:rPr sz="2700" spc="-4" baseline="1517" dirty="0" smtClean="0">
                <a:latin typeface="Calibri"/>
                <a:cs typeface="Calibri"/>
              </a:rPr>
              <a:t>g</a:t>
            </a:r>
            <a:r>
              <a:rPr sz="2700" spc="0" baseline="1517" dirty="0" smtClean="0">
                <a:latin typeface="Calibri"/>
                <a:cs typeface="Calibri"/>
              </a:rPr>
              <a:t>ed </a:t>
            </a:r>
            <a:r>
              <a:rPr sz="2700" spc="-9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o p</a:t>
            </a:r>
            <a:r>
              <a:rPr sz="2700" spc="-29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epa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not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one,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but</a:t>
            </a:r>
            <a:endParaRPr sz="1800" dirty="0">
              <a:latin typeface="Calibri"/>
              <a:cs typeface="Calibri"/>
            </a:endParaRPr>
          </a:p>
          <a:p>
            <a:pPr marL="12700" marR="34290">
              <a:lnSpc>
                <a:spcPts val="2160"/>
              </a:lnSpc>
            </a:pPr>
            <a:r>
              <a:rPr sz="2700" i="1" spc="0" baseline="1517" dirty="0" smtClean="0">
                <a:latin typeface="Calibri"/>
                <a:cs typeface="Calibri"/>
              </a:rPr>
              <a:t>T</a:t>
            </a:r>
            <a:r>
              <a:rPr sz="2700" i="1" spc="-9" baseline="1517" dirty="0" smtClean="0">
                <a:latin typeface="Calibri"/>
                <a:cs typeface="Calibri"/>
              </a:rPr>
              <a:t>W</a:t>
            </a:r>
            <a:r>
              <a:rPr sz="2700" i="1" spc="0" baseline="1517" dirty="0" smtClean="0">
                <a:latin typeface="Calibri"/>
                <a:cs typeface="Calibri"/>
              </a:rPr>
              <a:t>O</a:t>
            </a:r>
            <a:r>
              <a:rPr sz="2700" i="1" spc="-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mult</a:t>
            </a:r>
            <a:r>
              <a:rPr sz="2700" spc="-9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-hour</a:t>
            </a:r>
            <a:r>
              <a:rPr sz="2700" spc="2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LIVE </a:t>
            </a:r>
            <a:r>
              <a:rPr sz="2700" spc="0" baseline="1517" dirty="0" smtClean="0">
                <a:latin typeface="Calibri"/>
                <a:cs typeface="Calibri"/>
              </a:rPr>
              <a:t>LAB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4" baseline="1517" dirty="0" smtClean="0">
                <a:latin typeface="Calibri"/>
                <a:cs typeface="Calibri"/>
              </a:rPr>
              <a:t>s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4" baseline="1517" dirty="0" smtClean="0">
                <a:latin typeface="Calibri"/>
                <a:cs typeface="Calibri"/>
              </a:rPr>
              <a:t>s</a:t>
            </a:r>
            <a:r>
              <a:rPr sz="2700" spc="0" baseline="1517" dirty="0" smtClean="0">
                <a:latin typeface="Calibri"/>
                <a:cs typeface="Calibri"/>
              </a:rPr>
              <a:t>sions!</a:t>
            </a:r>
            <a:r>
              <a:rPr sz="2700" spc="396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And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then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b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ou</a:t>
            </a:r>
            <a:r>
              <a:rPr sz="2700" spc="4" baseline="1517" dirty="0" smtClean="0">
                <a:latin typeface="Calibri"/>
                <a:cs typeface="Calibri"/>
              </a:rPr>
              <a:t>g</a:t>
            </a:r>
            <a:r>
              <a:rPr sz="2700" spc="-9" baseline="1517" dirty="0" smtClean="0">
                <a:latin typeface="Calibri"/>
                <a:cs typeface="Calibri"/>
              </a:rPr>
              <a:t>h</a:t>
            </a:r>
            <a:r>
              <a:rPr sz="2700" spc="0" baseline="1517" dirty="0" smtClean="0">
                <a:latin typeface="Calibri"/>
                <a:cs typeface="Calibri"/>
              </a:rPr>
              <a:t>t a</a:t>
            </a:r>
            <a:r>
              <a:rPr sz="2700" spc="-4" baseline="1517" dirty="0" smtClean="0">
                <a:latin typeface="Calibri"/>
                <a:cs typeface="Calibri"/>
              </a:rPr>
              <a:t>l</a:t>
            </a:r>
            <a:r>
              <a:rPr sz="2700" spc="0" baseline="1517" dirty="0" smtClean="0">
                <a:latin typeface="Calibri"/>
                <a:cs typeface="Calibri"/>
              </a:rPr>
              <a:t>l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those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la</a:t>
            </a:r>
            <a:r>
              <a:rPr sz="2700" spc="-9" baseline="1517" dirty="0" smtClean="0">
                <a:latin typeface="Calibri"/>
                <a:cs typeface="Calibri"/>
              </a:rPr>
              <a:t>p</a:t>
            </a:r>
            <a:r>
              <a:rPr sz="2700" spc="-14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o</a:t>
            </a:r>
            <a:r>
              <a:rPr sz="2700" spc="-9" baseline="1517" dirty="0" smtClean="0">
                <a:latin typeface="Calibri"/>
                <a:cs typeface="Calibri"/>
              </a:rPr>
              <a:t>p</a:t>
            </a:r>
            <a:r>
              <a:rPr sz="2700" spc="0" baseline="1517" dirty="0" smtClean="0">
                <a:latin typeface="Calibri"/>
                <a:cs typeface="Calibri"/>
              </a:rPr>
              <a:t>s and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a </a:t>
            </a:r>
            <a:r>
              <a:rPr sz="2700" spc="-14" baseline="1517" dirty="0" smtClean="0">
                <a:latin typeface="Calibri"/>
                <a:cs typeface="Calibri"/>
              </a:rPr>
              <a:t>c</a:t>
            </a:r>
            <a:r>
              <a:rPr sz="2700" spc="0" baseline="1517" dirty="0" smtClean="0">
                <a:latin typeface="Calibri"/>
                <a:cs typeface="Calibri"/>
              </a:rPr>
              <a:t>ouple</a:t>
            </a:r>
            <a:endParaRPr sz="1800" dirty="0">
              <a:latin typeface="Calibri"/>
              <a:cs typeface="Calibri"/>
            </a:endParaRPr>
          </a:p>
          <a:p>
            <a:pPr marL="12700" marR="34290">
              <a:lnSpc>
                <a:spcPts val="2160"/>
              </a:lnSpc>
            </a:pPr>
            <a:r>
              <a:rPr sz="2700" spc="-4" baseline="1517" dirty="0" smtClean="0">
                <a:latin typeface="Calibri"/>
                <a:cs typeface="Calibri"/>
              </a:rPr>
              <a:t>l</a:t>
            </a:r>
            <a:r>
              <a:rPr sz="2700" spc="0" baseline="1517" dirty="0" smtClean="0">
                <a:latin typeface="Calibri"/>
                <a:cs typeface="Calibri"/>
              </a:rPr>
              <a:t>a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-4" baseline="1517" dirty="0" smtClean="0">
                <a:latin typeface="Calibri"/>
                <a:cs typeface="Calibri"/>
              </a:rPr>
              <a:t>g</a:t>
            </a:r>
            <a:r>
              <a:rPr sz="2700" spc="0" baseline="1517" dirty="0" smtClean="0">
                <a:latin typeface="Calibri"/>
                <a:cs typeface="Calibri"/>
              </a:rPr>
              <a:t>e </a:t>
            </a:r>
            <a:r>
              <a:rPr sz="2700" spc="4" baseline="1517" dirty="0" smtClean="0">
                <a:latin typeface="Calibri"/>
                <a:cs typeface="Calibri"/>
              </a:rPr>
              <a:t>b</a:t>
            </a:r>
            <a:r>
              <a:rPr sz="2700" spc="-34" baseline="1517" dirty="0" smtClean="0">
                <a:latin typeface="Calibri"/>
                <a:cs typeface="Calibri"/>
              </a:rPr>
              <a:t>o</a:t>
            </a:r>
            <a:r>
              <a:rPr sz="2700" spc="-44" baseline="1517" dirty="0" smtClean="0">
                <a:latin typeface="Calibri"/>
                <a:cs typeface="Calibri"/>
              </a:rPr>
              <a:t>x</a:t>
            </a:r>
            <a:r>
              <a:rPr sz="2700" spc="0" baseline="1517" dirty="0" smtClean="0">
                <a:latin typeface="Calibri"/>
                <a:cs typeface="Calibri"/>
              </a:rPr>
              <a:t>es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of lab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part</a:t>
            </a:r>
            <a:r>
              <a:rPr sz="2700" spc="-9" baseline="1517" dirty="0" smtClean="0">
                <a:latin typeface="Calibri"/>
                <a:cs typeface="Calibri"/>
              </a:rPr>
              <a:t>i</a:t>
            </a:r>
            <a:r>
              <a:rPr sz="2700" spc="-4" baseline="1517" dirty="0" smtClean="0">
                <a:latin typeface="Calibri"/>
                <a:cs typeface="Calibri"/>
              </a:rPr>
              <a:t>ci</a:t>
            </a:r>
            <a:r>
              <a:rPr sz="2700" spc="0" baseline="1517" dirty="0" smtClean="0">
                <a:latin typeface="Calibri"/>
                <a:cs typeface="Calibri"/>
              </a:rPr>
              <a:t>pant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m</a:t>
            </a:r>
            <a:r>
              <a:rPr sz="2700" spc="-9" baseline="1517" dirty="0" smtClean="0">
                <a:latin typeface="Calibri"/>
                <a:cs typeface="Calibri"/>
              </a:rPr>
              <a:t>a</a:t>
            </a:r>
            <a:r>
              <a:rPr sz="2700" spc="-25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er</a:t>
            </a:r>
            <a:r>
              <a:rPr sz="2700" spc="-4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als.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459740" y="4115871"/>
            <a:ext cx="13970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9"/>
              </a:lnSpc>
              <a:spcBef>
                <a:spcPts val="97"/>
              </a:spcBef>
            </a:pPr>
            <a:r>
              <a:rPr sz="1800" spc="0" dirty="0" smtClean="0">
                <a:latin typeface="Arial"/>
                <a:cs typeface="Arial"/>
              </a:rPr>
              <a:t>•</a:t>
            </a:r>
            <a:endParaRPr sz="1800" dirty="0">
              <a:latin typeface="Arial"/>
              <a:cs typeface="Arial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746252" y="4129658"/>
            <a:ext cx="7564424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b="1" spc="0" baseline="3034" dirty="0" smtClean="0">
                <a:latin typeface="Calibri"/>
                <a:cs typeface="Calibri"/>
              </a:rPr>
              <a:t>Our </a:t>
            </a:r>
            <a:r>
              <a:rPr sz="2700" b="1" spc="-4" baseline="3034" dirty="0" smtClean="0">
                <a:latin typeface="Calibri"/>
                <a:cs typeface="Calibri"/>
              </a:rPr>
              <a:t>f</a:t>
            </a:r>
            <a:r>
              <a:rPr sz="2700" b="1" spc="4" baseline="3034" dirty="0" smtClean="0">
                <a:latin typeface="Calibri"/>
                <a:cs typeface="Calibri"/>
              </a:rPr>
              <a:t>u</a:t>
            </a:r>
            <a:r>
              <a:rPr sz="2700" b="1" spc="0" baseline="3034" dirty="0" smtClean="0">
                <a:latin typeface="Calibri"/>
                <a:cs typeface="Calibri"/>
              </a:rPr>
              <a:t>tu</a:t>
            </a:r>
            <a:r>
              <a:rPr sz="2700" b="1" spc="-19" baseline="3034" dirty="0" smtClean="0">
                <a:latin typeface="Calibri"/>
                <a:cs typeface="Calibri"/>
              </a:rPr>
              <a:t>r</a:t>
            </a:r>
            <a:r>
              <a:rPr sz="2700" b="1" spc="0" baseline="3034" dirty="0" smtClean="0">
                <a:latin typeface="Calibri"/>
                <a:cs typeface="Calibri"/>
              </a:rPr>
              <a:t>e</a:t>
            </a:r>
            <a:r>
              <a:rPr sz="2700" b="1" spc="-4" baseline="3034" dirty="0" smtClean="0">
                <a:latin typeface="Calibri"/>
                <a:cs typeface="Calibri"/>
              </a:rPr>
              <a:t> </a:t>
            </a:r>
            <a:r>
              <a:rPr sz="2700" b="1" spc="0" baseline="3034" dirty="0" smtClean="0">
                <a:latin typeface="Calibri"/>
                <a:cs typeface="Calibri"/>
              </a:rPr>
              <a:t>s</a:t>
            </a:r>
            <a:r>
              <a:rPr sz="2700" b="1" spc="4" baseline="3034" dirty="0" smtClean="0">
                <a:latin typeface="Calibri"/>
                <a:cs typeface="Calibri"/>
              </a:rPr>
              <a:t>pe</a:t>
            </a:r>
            <a:r>
              <a:rPr sz="2700" b="1" spc="0" baseline="3034" dirty="0" smtClean="0">
                <a:latin typeface="Calibri"/>
                <a:cs typeface="Calibri"/>
              </a:rPr>
              <a:t>a</a:t>
            </a:r>
            <a:r>
              <a:rPr sz="2700" b="1" spc="-50" baseline="3034" dirty="0" smtClean="0">
                <a:latin typeface="Calibri"/>
                <a:cs typeface="Calibri"/>
              </a:rPr>
              <a:t>k</a:t>
            </a:r>
            <a:r>
              <a:rPr sz="2700" b="1" spc="-4" baseline="3034" dirty="0" smtClean="0">
                <a:latin typeface="Calibri"/>
                <a:cs typeface="Calibri"/>
              </a:rPr>
              <a:t>e</a:t>
            </a:r>
            <a:r>
              <a:rPr sz="2700" b="1" spc="-29" baseline="3034" dirty="0" smtClean="0">
                <a:latin typeface="Calibri"/>
                <a:cs typeface="Calibri"/>
              </a:rPr>
              <a:t>r</a:t>
            </a:r>
            <a:r>
              <a:rPr sz="2700" b="1" spc="0" baseline="3034" dirty="0" smtClean="0">
                <a:latin typeface="Calibri"/>
                <a:cs typeface="Calibri"/>
              </a:rPr>
              <a:t>s.</a:t>
            </a:r>
            <a:r>
              <a:rPr sz="2700" b="1" spc="381" baseline="3034" dirty="0" smtClean="0">
                <a:latin typeface="Calibri"/>
                <a:cs typeface="Calibri"/>
              </a:rPr>
              <a:t> </a:t>
            </a:r>
            <a:r>
              <a:rPr sz="2700" spc="-134" baseline="3034" dirty="0" smtClean="0">
                <a:latin typeface="Calibri"/>
                <a:cs typeface="Calibri"/>
              </a:rPr>
              <a:t>Y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4" baseline="3034" dirty="0" smtClean="0">
                <a:latin typeface="Calibri"/>
                <a:cs typeface="Calibri"/>
              </a:rPr>
              <a:t>s</a:t>
            </a:r>
            <a:r>
              <a:rPr sz="2700" spc="0" baseline="3034" dirty="0" smtClean="0">
                <a:latin typeface="Calibri"/>
                <a:cs typeface="Calibri"/>
              </a:rPr>
              <a:t>… </a:t>
            </a:r>
            <a:r>
              <a:rPr sz="2700" b="1" i="1" u="heavy" spc="-50" baseline="3034" dirty="0" smtClean="0">
                <a:latin typeface="Calibri"/>
                <a:cs typeface="Calibri"/>
              </a:rPr>
              <a:t>Y</a:t>
            </a:r>
            <a:r>
              <a:rPr sz="2700" b="1" i="1" u="heavy" spc="0" baseline="3034" dirty="0" smtClean="0">
                <a:latin typeface="Calibri"/>
                <a:cs typeface="Calibri"/>
              </a:rPr>
              <a:t>OU!  </a:t>
            </a:r>
            <a:r>
              <a:rPr sz="2700" b="1" i="1" spc="-396" baseline="3034" dirty="0" smtClean="0">
                <a:latin typeface="Calibri"/>
                <a:cs typeface="Calibri"/>
              </a:rPr>
              <a:t> </a:t>
            </a:r>
            <a:r>
              <a:rPr sz="2700" spc="-64" baseline="3034" dirty="0" smtClean="0">
                <a:latin typeface="Calibri"/>
                <a:cs typeface="Calibri"/>
              </a:rPr>
              <a:t>W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-39" baseline="3034" dirty="0" smtClean="0">
                <a:latin typeface="Calibri"/>
                <a:cs typeface="Calibri"/>
              </a:rPr>
              <a:t>’</a:t>
            </a:r>
            <a:r>
              <a:rPr sz="2700" spc="-29" baseline="3034" dirty="0" smtClean="0">
                <a:latin typeface="Calibri"/>
                <a:cs typeface="Calibri"/>
              </a:rPr>
              <a:t>r</a:t>
            </a:r>
            <a:r>
              <a:rPr sz="2700" spc="0" baseline="3034" dirty="0" smtClean="0">
                <a:latin typeface="Calibri"/>
                <a:cs typeface="Calibri"/>
              </a:rPr>
              <a:t>e a</a:t>
            </a:r>
            <a:r>
              <a:rPr sz="2700" spc="4" baseline="3034" dirty="0" smtClean="0">
                <a:latin typeface="Calibri"/>
                <a:cs typeface="Calibri"/>
              </a:rPr>
              <a:t> </a:t>
            </a:r>
            <a:r>
              <a:rPr sz="2700" spc="-9" baseline="3034" dirty="0" smtClean="0">
                <a:latin typeface="Calibri"/>
                <a:cs typeface="Calibri"/>
              </a:rPr>
              <a:t>v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9" baseline="3034" dirty="0" smtClean="0">
                <a:latin typeface="Calibri"/>
                <a:cs typeface="Calibri"/>
              </a:rPr>
              <a:t>r</a:t>
            </a:r>
            <a:r>
              <a:rPr sz="2700" spc="0" baseline="3034" dirty="0" smtClean="0">
                <a:latin typeface="Calibri"/>
                <a:cs typeface="Calibri"/>
              </a:rPr>
              <a:t>y fr</a:t>
            </a:r>
            <a:r>
              <a:rPr sz="2700" spc="-4" baseline="3034" dirty="0" smtClean="0">
                <a:latin typeface="Calibri"/>
                <a:cs typeface="Calibri"/>
              </a:rPr>
              <a:t>i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4" baseline="3034" dirty="0" smtClean="0">
                <a:latin typeface="Calibri"/>
                <a:cs typeface="Calibri"/>
              </a:rPr>
              <a:t>n</a:t>
            </a:r>
            <a:r>
              <a:rPr sz="2700" spc="0" baseline="3034" dirty="0" smtClean="0">
                <a:latin typeface="Calibri"/>
                <a:cs typeface="Calibri"/>
              </a:rPr>
              <a:t>dly</a:t>
            </a:r>
            <a:r>
              <a:rPr sz="2700" spc="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au</a:t>
            </a:r>
            <a:r>
              <a:rPr sz="2700" spc="4" baseline="3034" dirty="0" smtClean="0">
                <a:latin typeface="Calibri"/>
                <a:cs typeface="Calibri"/>
              </a:rPr>
              <a:t>d</a:t>
            </a:r>
            <a:r>
              <a:rPr sz="2700" spc="-4" baseline="3034" dirty="0" smtClean="0">
                <a:latin typeface="Calibri"/>
                <a:cs typeface="Calibri"/>
              </a:rPr>
              <a:t>i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4" baseline="3034" dirty="0" smtClean="0">
                <a:latin typeface="Calibri"/>
                <a:cs typeface="Calibri"/>
              </a:rPr>
              <a:t>n</a:t>
            </a:r>
            <a:r>
              <a:rPr sz="2700" spc="-4" baseline="3034" dirty="0" smtClean="0">
                <a:latin typeface="Calibri"/>
                <a:cs typeface="Calibri"/>
              </a:rPr>
              <a:t>c</a:t>
            </a:r>
            <a:r>
              <a:rPr sz="2700" spc="0" baseline="3034" dirty="0" smtClean="0">
                <a:latin typeface="Calibri"/>
                <a:cs typeface="Calibri"/>
              </a:rPr>
              <a:t>e. 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spc="-4" baseline="3034" dirty="0" smtClean="0">
                <a:latin typeface="Calibri"/>
                <a:cs typeface="Calibri"/>
              </a:rPr>
              <a:t>Pl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4" baseline="3034" dirty="0" smtClean="0">
                <a:latin typeface="Calibri"/>
                <a:cs typeface="Calibri"/>
              </a:rPr>
              <a:t>a</a:t>
            </a:r>
            <a:r>
              <a:rPr sz="2700" spc="0" baseline="3034" dirty="0" smtClean="0">
                <a:latin typeface="Calibri"/>
                <a:cs typeface="Calibri"/>
              </a:rPr>
              <a:t>se</a:t>
            </a:r>
            <a:r>
              <a:rPr sz="2700" spc="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DO</a:t>
            </a:r>
            <a:r>
              <a:rPr sz="2700" spc="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gi</a:t>
            </a:r>
            <a:r>
              <a:rPr sz="2700" spc="-9" baseline="3034" dirty="0" smtClean="0">
                <a:latin typeface="Calibri"/>
                <a:cs typeface="Calibri"/>
              </a:rPr>
              <a:t>v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746252" y="4404360"/>
            <a:ext cx="6847810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s</a:t>
            </a:r>
            <a:r>
              <a:rPr sz="2700" spc="4" baseline="3034" dirty="0" smtClean="0">
                <a:latin typeface="Calibri"/>
                <a:cs typeface="Calibri"/>
              </a:rPr>
              <a:t>e</a:t>
            </a:r>
            <a:r>
              <a:rPr sz="2700" spc="0" baseline="3034" dirty="0" smtClean="0">
                <a:latin typeface="Calibri"/>
                <a:cs typeface="Calibri"/>
              </a:rPr>
              <a:t>r</a:t>
            </a:r>
            <a:r>
              <a:rPr sz="2700" spc="-9" baseline="3034" dirty="0" smtClean="0">
                <a:latin typeface="Calibri"/>
                <a:cs typeface="Calibri"/>
              </a:rPr>
              <a:t>i</a:t>
            </a:r>
            <a:r>
              <a:rPr sz="2700" spc="0" baseline="3034" dirty="0" smtClean="0">
                <a:latin typeface="Calibri"/>
                <a:cs typeface="Calibri"/>
              </a:rPr>
              <a:t>ous </a:t>
            </a:r>
            <a:r>
              <a:rPr sz="2700" spc="-14" baseline="3034" dirty="0" smtClean="0">
                <a:latin typeface="Calibri"/>
                <a:cs typeface="Calibri"/>
              </a:rPr>
              <a:t>c</a:t>
            </a:r>
            <a:r>
              <a:rPr sz="2700" spc="0" baseline="3034" dirty="0" smtClean="0">
                <a:latin typeface="Calibri"/>
                <a:cs typeface="Calibri"/>
              </a:rPr>
              <a:t>on</a:t>
            </a:r>
            <a:r>
              <a:rPr sz="2700" spc="4" baseline="3034" dirty="0" smtClean="0">
                <a:latin typeface="Calibri"/>
                <a:cs typeface="Calibri"/>
              </a:rPr>
              <a:t>s</a:t>
            </a:r>
            <a:r>
              <a:rPr sz="2700" spc="-4" baseline="3034" dirty="0" smtClean="0">
                <a:latin typeface="Calibri"/>
                <a:cs typeface="Calibri"/>
              </a:rPr>
              <a:t>i</a:t>
            </a:r>
            <a:r>
              <a:rPr sz="2700" spc="0" baseline="3034" dirty="0" smtClean="0">
                <a:latin typeface="Calibri"/>
                <a:cs typeface="Calibri"/>
              </a:rPr>
              <a:t>d</a:t>
            </a:r>
            <a:r>
              <a:rPr sz="2700" spc="4" baseline="3034" dirty="0" smtClean="0">
                <a:latin typeface="Calibri"/>
                <a:cs typeface="Calibri"/>
              </a:rPr>
              <a:t>e</a:t>
            </a:r>
            <a:r>
              <a:rPr sz="2700" spc="-39" baseline="3034" dirty="0" smtClean="0">
                <a:latin typeface="Calibri"/>
                <a:cs typeface="Calibri"/>
              </a:rPr>
              <a:t>r</a:t>
            </a:r>
            <a:r>
              <a:rPr sz="2700" spc="-9" baseline="3034" dirty="0" smtClean="0">
                <a:latin typeface="Calibri"/>
                <a:cs typeface="Calibri"/>
              </a:rPr>
              <a:t>a</a:t>
            </a:r>
            <a:r>
              <a:rPr sz="2700" spc="0" baseline="3034" dirty="0" smtClean="0">
                <a:latin typeface="Calibri"/>
                <a:cs typeface="Calibri"/>
              </a:rPr>
              <a:t>t</a:t>
            </a:r>
            <a:r>
              <a:rPr sz="2700" spc="-9" baseline="3034" dirty="0" smtClean="0">
                <a:latin typeface="Calibri"/>
                <a:cs typeface="Calibri"/>
              </a:rPr>
              <a:t>i</a:t>
            </a:r>
            <a:r>
              <a:rPr sz="2700" spc="0" baseline="3034" dirty="0" smtClean="0">
                <a:latin typeface="Calibri"/>
                <a:cs typeface="Calibri"/>
              </a:rPr>
              <a:t>on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spc="-14" baseline="3034" dirty="0" smtClean="0">
                <a:latin typeface="Calibri"/>
                <a:cs typeface="Calibri"/>
              </a:rPr>
              <a:t>t</a:t>
            </a:r>
            <a:r>
              <a:rPr sz="2700" spc="0" baseline="3034" dirty="0" smtClean="0">
                <a:latin typeface="Calibri"/>
                <a:cs typeface="Calibri"/>
              </a:rPr>
              <a:t>o p</a:t>
            </a:r>
            <a:r>
              <a:rPr sz="2700" spc="-25" baseline="3034" dirty="0" smtClean="0">
                <a:latin typeface="Calibri"/>
                <a:cs typeface="Calibri"/>
              </a:rPr>
              <a:t>r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4" baseline="3034" dirty="0" smtClean="0">
                <a:latin typeface="Calibri"/>
                <a:cs typeface="Calibri"/>
              </a:rPr>
              <a:t>p</a:t>
            </a:r>
            <a:r>
              <a:rPr sz="2700" spc="0" baseline="3034" dirty="0" smtClean="0">
                <a:latin typeface="Calibri"/>
                <a:cs typeface="Calibri"/>
              </a:rPr>
              <a:t>ar</a:t>
            </a:r>
            <a:r>
              <a:rPr sz="2700" spc="-4" baseline="3034" dirty="0" smtClean="0">
                <a:latin typeface="Calibri"/>
                <a:cs typeface="Calibri"/>
              </a:rPr>
              <a:t>i</a:t>
            </a:r>
            <a:r>
              <a:rPr sz="2700" spc="0" baseline="3034" dirty="0" smtClean="0">
                <a:latin typeface="Calibri"/>
                <a:cs typeface="Calibri"/>
              </a:rPr>
              <a:t>ng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a </a:t>
            </a:r>
            <a:r>
              <a:rPr sz="2700" spc="4" baseline="3034" dirty="0" smtClean="0">
                <a:latin typeface="Calibri"/>
                <a:cs typeface="Calibri"/>
              </a:rPr>
              <a:t>s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4" baseline="3034" dirty="0" smtClean="0">
                <a:latin typeface="Calibri"/>
                <a:cs typeface="Calibri"/>
              </a:rPr>
              <a:t>s</a:t>
            </a:r>
            <a:r>
              <a:rPr sz="2700" spc="0" baseline="3034" dirty="0" smtClean="0">
                <a:latin typeface="Calibri"/>
                <a:cs typeface="Calibri"/>
              </a:rPr>
              <a:t>sion </a:t>
            </a:r>
            <a:r>
              <a:rPr sz="2700" spc="-14" baseline="3034" dirty="0" smtClean="0">
                <a:latin typeface="Calibri"/>
                <a:cs typeface="Calibri"/>
              </a:rPr>
              <a:t>t</a:t>
            </a:r>
            <a:r>
              <a:rPr sz="2700" spc="0" baseline="3034" dirty="0" smtClean="0">
                <a:latin typeface="Calibri"/>
                <a:cs typeface="Calibri"/>
              </a:rPr>
              <a:t>o d</a:t>
            </a:r>
            <a:r>
              <a:rPr sz="2700" spc="4" baseline="3034" dirty="0" smtClean="0">
                <a:latin typeface="Calibri"/>
                <a:cs typeface="Calibri"/>
              </a:rPr>
              <a:t>e</a:t>
            </a:r>
            <a:r>
              <a:rPr sz="2700" spc="-4" baseline="3034" dirty="0" smtClean="0">
                <a:latin typeface="Calibri"/>
                <a:cs typeface="Calibri"/>
              </a:rPr>
              <a:t>li</a:t>
            </a:r>
            <a:r>
              <a:rPr sz="2700" spc="-9" baseline="3034" dirty="0" smtClean="0">
                <a:latin typeface="Calibri"/>
                <a:cs typeface="Calibri"/>
              </a:rPr>
              <a:t>v</a:t>
            </a:r>
            <a:r>
              <a:rPr sz="2700" spc="0" baseline="3034" dirty="0" smtClean="0">
                <a:latin typeface="Calibri"/>
                <a:cs typeface="Calibri"/>
              </a:rPr>
              <a:t>er </a:t>
            </a:r>
            <a:r>
              <a:rPr sz="2700" spc="-25" baseline="3034" dirty="0" smtClean="0">
                <a:latin typeface="Calibri"/>
                <a:cs typeface="Calibri"/>
              </a:rPr>
              <a:t>y</a:t>
            </a:r>
            <a:r>
              <a:rPr sz="2700" spc="0" baseline="3034" dirty="0" smtClean="0">
                <a:latin typeface="Calibri"/>
                <a:cs typeface="Calibri"/>
              </a:rPr>
              <a:t>ou</a:t>
            </a:r>
            <a:r>
              <a:rPr sz="2700" spc="-39" baseline="3034" dirty="0" smtClean="0">
                <a:latin typeface="Calibri"/>
                <a:cs typeface="Calibri"/>
              </a:rPr>
              <a:t>r</a:t>
            </a:r>
            <a:r>
              <a:rPr sz="2700" spc="0" baseline="3034" dirty="0" smtClean="0">
                <a:latin typeface="Calibri"/>
                <a:cs typeface="Calibri"/>
              </a:rPr>
              <a:t>s</a:t>
            </a:r>
            <a:r>
              <a:rPr sz="2700" spc="4" baseline="3034" dirty="0" smtClean="0">
                <a:latin typeface="Calibri"/>
                <a:cs typeface="Calibri"/>
              </a:rPr>
              <a:t>e</a:t>
            </a:r>
            <a:r>
              <a:rPr sz="2700" spc="-4" baseline="3034" dirty="0" smtClean="0">
                <a:latin typeface="Calibri"/>
                <a:cs typeface="Calibri"/>
              </a:rPr>
              <a:t>l</a:t>
            </a:r>
            <a:r>
              <a:rPr sz="2700" spc="0" baseline="3034" dirty="0" smtClean="0">
                <a:latin typeface="Calibri"/>
                <a:cs typeface="Calibri"/>
              </a:rPr>
              <a:t>f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n</a:t>
            </a:r>
            <a:r>
              <a:rPr sz="2700" spc="-19" baseline="3034" dirty="0" smtClean="0">
                <a:latin typeface="Calibri"/>
                <a:cs typeface="Calibri"/>
              </a:rPr>
              <a:t>e</a:t>
            </a:r>
            <a:r>
              <a:rPr sz="2700" spc="0" baseline="3034" dirty="0" smtClean="0">
                <a:latin typeface="Calibri"/>
                <a:cs typeface="Calibri"/>
              </a:rPr>
              <a:t>xt </a:t>
            </a:r>
            <a:r>
              <a:rPr sz="2700" spc="-25" baseline="3034" dirty="0" smtClean="0">
                <a:latin typeface="Calibri"/>
                <a:cs typeface="Calibri"/>
              </a:rPr>
              <a:t>y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4" baseline="3034" dirty="0" smtClean="0">
                <a:latin typeface="Calibri"/>
                <a:cs typeface="Calibri"/>
              </a:rPr>
              <a:t>a</a:t>
            </a:r>
            <a:r>
              <a:rPr sz="2700" spc="0" baseline="3034" dirty="0" smtClean="0">
                <a:latin typeface="Calibri"/>
                <a:cs typeface="Calibri"/>
              </a:rPr>
              <a:t>r!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31030" y="4917533"/>
            <a:ext cx="7939312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ctr">
              <a:lnSpc>
                <a:spcPts val="1935"/>
              </a:lnSpc>
              <a:spcBef>
                <a:spcPts val="96"/>
              </a:spcBef>
            </a:pPr>
            <a:r>
              <a:rPr lang="en-US" sz="1800" i="1" dirty="0" smtClean="0">
                <a:latin typeface="Calibri"/>
                <a:cs typeface="Calibri"/>
              </a:rPr>
              <a:t>Speakers please stand to be acknowledged</a:t>
            </a:r>
            <a:endParaRPr sz="1800" i="1" dirty="0">
              <a:latin typeface="Calibri"/>
              <a:cs typeface="Calibri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746252" y="5227320"/>
            <a:ext cx="7685785" cy="140208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4290">
              <a:lnSpc>
                <a:spcPts val="2950"/>
              </a:lnSpc>
              <a:spcBef>
                <a:spcPts val="147"/>
              </a:spcBef>
            </a:pPr>
            <a:r>
              <a:rPr lang="en-US" sz="2700" spc="0" baseline="3034" dirty="0" smtClean="0">
                <a:latin typeface="Calibri"/>
                <a:cs typeface="Calibri"/>
              </a:rPr>
              <a:t/>
            </a:r>
            <a:br>
              <a:rPr lang="en-US" sz="2700" spc="0" baseline="3034" dirty="0" smtClean="0">
                <a:latin typeface="Calibri"/>
                <a:cs typeface="Calibri"/>
              </a:rPr>
            </a:br>
            <a:r>
              <a:rPr lang="en-US" sz="3200" b="1" baseline="2925" dirty="0" smtClean="0">
                <a:cs typeface="Calibri"/>
              </a:rPr>
              <a:t>Sp</a:t>
            </a:r>
            <a:r>
              <a:rPr lang="en-US" sz="3200" b="1" spc="-9" baseline="2925" dirty="0" smtClean="0">
                <a:cs typeface="Calibri"/>
              </a:rPr>
              <a:t>e</a:t>
            </a:r>
            <a:r>
              <a:rPr lang="en-US" sz="3200" b="1" baseline="2925" dirty="0" smtClean="0">
                <a:cs typeface="Calibri"/>
              </a:rPr>
              <a:t>a</a:t>
            </a:r>
            <a:r>
              <a:rPr lang="en-US" sz="3200" b="1" spc="-69" baseline="2925" dirty="0" smtClean="0">
                <a:cs typeface="Calibri"/>
              </a:rPr>
              <a:t>k</a:t>
            </a:r>
            <a:r>
              <a:rPr lang="en-US" sz="3200" b="1" baseline="2925" dirty="0" smtClean="0">
                <a:cs typeface="Calibri"/>
              </a:rPr>
              <a:t>e</a:t>
            </a:r>
            <a:r>
              <a:rPr lang="en-US" sz="3200" b="1" spc="-39" baseline="2925" dirty="0" smtClean="0">
                <a:cs typeface="Calibri"/>
              </a:rPr>
              <a:t>r</a:t>
            </a:r>
            <a:r>
              <a:rPr lang="en-US" sz="3200" b="1" baseline="2925" dirty="0" smtClean="0">
                <a:cs typeface="Calibri"/>
              </a:rPr>
              <a:t>s</a:t>
            </a:r>
            <a:r>
              <a:rPr lang="en-US" sz="3200" b="1" baseline="2925" dirty="0">
                <a:cs typeface="Calibri"/>
              </a:rPr>
              <a:t>:</a:t>
            </a:r>
            <a:endParaRPr lang="en-US" dirty="0">
              <a:cs typeface="Calibri"/>
            </a:endParaRPr>
          </a:p>
          <a:p>
            <a:pPr marL="12700">
              <a:lnSpc>
                <a:spcPts val="2155"/>
              </a:lnSpc>
            </a:pPr>
            <a:r>
              <a:rPr lang="en-US" sz="2000" b="1" spc="-4" baseline="1517" dirty="0" smtClean="0">
                <a:solidFill>
                  <a:srgbClr val="FF0000"/>
                </a:solidFill>
                <a:cs typeface="Calibri"/>
              </a:rPr>
              <a:t>Pl</a:t>
            </a:r>
            <a:r>
              <a:rPr lang="en-US" sz="2000" b="1" baseline="1517" dirty="0" smtClean="0">
                <a:solidFill>
                  <a:srgbClr val="FF0000"/>
                </a:solidFill>
                <a:cs typeface="Calibri"/>
              </a:rPr>
              <a:t>e</a:t>
            </a:r>
            <a:r>
              <a:rPr lang="en-US" sz="2000" b="1" spc="4" baseline="1517" dirty="0" smtClean="0">
                <a:solidFill>
                  <a:srgbClr val="FF0000"/>
                </a:solidFill>
                <a:cs typeface="Calibri"/>
              </a:rPr>
              <a:t>a</a:t>
            </a:r>
            <a:r>
              <a:rPr lang="en-US" sz="2000" b="1" baseline="1517" dirty="0" smtClean="0">
                <a:solidFill>
                  <a:srgbClr val="FF0000"/>
                </a:solidFill>
                <a:cs typeface="Calibri"/>
              </a:rPr>
              <a:t>se</a:t>
            </a:r>
            <a:r>
              <a:rPr lang="en-US" sz="2000" b="1" spc="4" baseline="1517" dirty="0" smtClean="0">
                <a:solidFill>
                  <a:srgbClr val="FF0000"/>
                </a:solidFill>
                <a:cs typeface="Calibri"/>
              </a:rPr>
              <a:t> </a:t>
            </a:r>
            <a:r>
              <a:rPr lang="en-US" sz="2000" b="1" spc="9" baseline="1517" dirty="0" smtClean="0">
                <a:solidFill>
                  <a:srgbClr val="FF0000"/>
                </a:solidFill>
                <a:cs typeface="Calibri"/>
              </a:rPr>
              <a:t>e</a:t>
            </a:r>
            <a:r>
              <a:rPr lang="en-US" sz="2000" b="1" baseline="1517" dirty="0" smtClean="0">
                <a:solidFill>
                  <a:srgbClr val="FF0000"/>
                </a:solidFill>
                <a:cs typeface="Calibri"/>
              </a:rPr>
              <a:t>-mail </a:t>
            </a:r>
            <a:r>
              <a:rPr lang="en-US" sz="2000" b="1" spc="-25" baseline="1517" dirty="0" smtClean="0">
                <a:solidFill>
                  <a:srgbClr val="FF0000"/>
                </a:solidFill>
                <a:cs typeface="Calibri"/>
              </a:rPr>
              <a:t>y</a:t>
            </a:r>
            <a:r>
              <a:rPr lang="en-US" sz="2000" b="1" baseline="1517" dirty="0" smtClean="0">
                <a:solidFill>
                  <a:srgbClr val="FF0000"/>
                </a:solidFill>
                <a:cs typeface="Calibri"/>
              </a:rPr>
              <a:t>our s</a:t>
            </a:r>
            <a:r>
              <a:rPr lang="en-US" sz="2000" b="1" spc="4" baseline="1517" dirty="0" smtClean="0">
                <a:solidFill>
                  <a:srgbClr val="FF0000"/>
                </a:solidFill>
                <a:cs typeface="Calibri"/>
              </a:rPr>
              <a:t>e</a:t>
            </a:r>
            <a:r>
              <a:rPr lang="en-US" sz="2000" b="1" baseline="1517" dirty="0" smtClean="0">
                <a:solidFill>
                  <a:srgbClr val="FF0000"/>
                </a:solidFill>
                <a:cs typeface="Calibri"/>
              </a:rPr>
              <a:t>s</a:t>
            </a:r>
            <a:r>
              <a:rPr lang="en-US" sz="2000" b="1" spc="4" baseline="1517" dirty="0" smtClean="0">
                <a:solidFill>
                  <a:srgbClr val="FF0000"/>
                </a:solidFill>
                <a:cs typeface="Calibri"/>
              </a:rPr>
              <a:t>s</a:t>
            </a:r>
            <a:r>
              <a:rPr lang="en-US" sz="2000" b="1" spc="-4" baseline="1517" dirty="0" smtClean="0">
                <a:solidFill>
                  <a:srgbClr val="FF0000"/>
                </a:solidFill>
                <a:cs typeface="Calibri"/>
              </a:rPr>
              <a:t>i</a:t>
            </a:r>
            <a:r>
              <a:rPr lang="en-US" sz="2000" b="1" baseline="1517" dirty="0" smtClean="0">
                <a:solidFill>
                  <a:srgbClr val="FF0000"/>
                </a:solidFill>
                <a:cs typeface="Calibri"/>
              </a:rPr>
              <a:t>on ma</a:t>
            </a:r>
            <a:r>
              <a:rPr lang="en-US" sz="2000" b="1" spc="-29" baseline="1517" dirty="0" smtClean="0">
                <a:solidFill>
                  <a:srgbClr val="FF0000"/>
                </a:solidFill>
                <a:cs typeface="Calibri"/>
              </a:rPr>
              <a:t>t</a:t>
            </a:r>
            <a:r>
              <a:rPr lang="en-US" sz="2000" b="1" baseline="1517" dirty="0" smtClean="0">
                <a:solidFill>
                  <a:srgbClr val="FF0000"/>
                </a:solidFill>
                <a:cs typeface="Calibri"/>
              </a:rPr>
              <a:t>er</a:t>
            </a:r>
            <a:r>
              <a:rPr lang="en-US" sz="2000" b="1" spc="-4" baseline="1517" dirty="0" smtClean="0">
                <a:solidFill>
                  <a:srgbClr val="FF0000"/>
                </a:solidFill>
                <a:cs typeface="Calibri"/>
              </a:rPr>
              <a:t>i</a:t>
            </a:r>
            <a:r>
              <a:rPr lang="en-US" sz="2000" b="1" baseline="1517" dirty="0" smtClean="0">
                <a:solidFill>
                  <a:srgbClr val="FF0000"/>
                </a:solidFill>
                <a:cs typeface="Calibri"/>
              </a:rPr>
              <a:t>als </a:t>
            </a:r>
            <a:r>
              <a:rPr lang="en-US" sz="2000" b="1" spc="-14" baseline="1517" dirty="0" smtClean="0">
                <a:solidFill>
                  <a:srgbClr val="FF0000"/>
                </a:solidFill>
                <a:cs typeface="Calibri"/>
              </a:rPr>
              <a:t>t</a:t>
            </a:r>
            <a:r>
              <a:rPr lang="en-US" sz="2000" b="1" baseline="1517" dirty="0" smtClean="0">
                <a:solidFill>
                  <a:srgbClr val="FF0000"/>
                </a:solidFill>
                <a:cs typeface="Calibri"/>
              </a:rPr>
              <a:t>o: </a:t>
            </a:r>
            <a:r>
              <a:rPr lang="en-US" sz="2000" b="1" spc="-396" baseline="1517" dirty="0" smtClean="0">
                <a:solidFill>
                  <a:srgbClr val="FF0000"/>
                </a:solidFill>
                <a:cs typeface="Calibri"/>
              </a:rPr>
              <a:t> </a:t>
            </a:r>
            <a:r>
              <a:rPr lang="en-US" sz="2000" u="heavy" baseline="1517" dirty="0" smtClean="0">
                <a:solidFill>
                  <a:srgbClr val="0000FF"/>
                </a:solidFill>
                <a:cs typeface="Calibri"/>
                <a:hlinkClick r:id="rId2"/>
              </a:rPr>
              <a:t>p</a:t>
            </a:r>
            <a:r>
              <a:rPr lang="en-US" sz="2000" u="heavy" spc="-25" baseline="1517" dirty="0" smtClean="0">
                <a:solidFill>
                  <a:srgbClr val="0000FF"/>
                </a:solidFill>
                <a:cs typeface="Calibri"/>
                <a:hlinkClick r:id="rId2"/>
              </a:rPr>
              <a:t>r</a:t>
            </a:r>
            <a:r>
              <a:rPr lang="en-US" sz="2000" u="heavy" baseline="1517" dirty="0" smtClean="0">
                <a:solidFill>
                  <a:srgbClr val="0000FF"/>
                </a:solidFill>
                <a:cs typeface="Calibri"/>
                <a:hlinkClick r:id="rId2"/>
              </a:rPr>
              <a:t>e</a:t>
            </a:r>
            <a:r>
              <a:rPr lang="en-US" sz="2000" u="heavy" spc="4" baseline="1517" dirty="0" smtClean="0">
                <a:solidFill>
                  <a:srgbClr val="0000FF"/>
                </a:solidFill>
                <a:cs typeface="Calibri"/>
                <a:hlinkClick r:id="rId2"/>
              </a:rPr>
              <a:t>s</a:t>
            </a:r>
            <a:r>
              <a:rPr lang="en-US" sz="2000" u="heavy" baseline="1517" dirty="0" smtClean="0">
                <a:solidFill>
                  <a:srgbClr val="0000FF"/>
                </a:solidFill>
                <a:cs typeface="Calibri"/>
                <a:hlinkClick r:id="rId2"/>
              </a:rPr>
              <a:t>e</a:t>
            </a:r>
            <a:r>
              <a:rPr lang="en-US" sz="2000" u="heavy" spc="-4" baseline="1517" dirty="0" smtClean="0">
                <a:solidFill>
                  <a:srgbClr val="0000FF"/>
                </a:solidFill>
                <a:cs typeface="Calibri"/>
                <a:hlinkClick r:id="rId2"/>
              </a:rPr>
              <a:t>n</a:t>
            </a:r>
            <a:r>
              <a:rPr lang="en-US" sz="2000" u="heavy" spc="-25" baseline="1517" dirty="0" smtClean="0">
                <a:solidFill>
                  <a:srgbClr val="0000FF"/>
                </a:solidFill>
                <a:cs typeface="Calibri"/>
                <a:hlinkClick r:id="rId2"/>
              </a:rPr>
              <a:t>t</a:t>
            </a:r>
            <a:r>
              <a:rPr lang="en-US" sz="2000" u="heavy" spc="-9" baseline="1517" dirty="0" smtClean="0">
                <a:solidFill>
                  <a:srgbClr val="0000FF"/>
                </a:solidFill>
                <a:cs typeface="Calibri"/>
                <a:hlinkClick r:id="rId2"/>
              </a:rPr>
              <a:t>a</a:t>
            </a:r>
            <a:r>
              <a:rPr lang="en-US" sz="2000" u="heavy" baseline="1517" dirty="0" smtClean="0">
                <a:solidFill>
                  <a:srgbClr val="0000FF"/>
                </a:solidFill>
                <a:cs typeface="Calibri"/>
                <a:hlinkClick r:id="rId2"/>
              </a:rPr>
              <a:t>t</a:t>
            </a:r>
            <a:r>
              <a:rPr lang="en-US" sz="2000" u="heavy" spc="-9" baseline="1517" dirty="0" smtClean="0">
                <a:solidFill>
                  <a:srgbClr val="0000FF"/>
                </a:solidFill>
                <a:cs typeface="Calibri"/>
                <a:hlinkClick r:id="rId2"/>
              </a:rPr>
              <a:t>i</a:t>
            </a:r>
            <a:r>
              <a:rPr lang="en-US" sz="2000" u="heavy" baseline="1517" dirty="0" smtClean="0">
                <a:solidFill>
                  <a:srgbClr val="0000FF"/>
                </a:solidFill>
                <a:cs typeface="Calibri"/>
                <a:hlinkClick r:id="rId2"/>
              </a:rPr>
              <a:t>on</a:t>
            </a:r>
            <a:r>
              <a:rPr lang="en-US" sz="2000" u="heavy" spc="4" baseline="1517" dirty="0" smtClean="0">
                <a:solidFill>
                  <a:srgbClr val="0000FF"/>
                </a:solidFill>
                <a:cs typeface="Calibri"/>
                <a:hlinkClick r:id="rId2"/>
              </a:rPr>
              <a:t>s</a:t>
            </a:r>
            <a:r>
              <a:rPr lang="en-US" sz="2000" u="heavy" baseline="1517" dirty="0" smtClean="0">
                <a:solidFill>
                  <a:srgbClr val="0000FF"/>
                </a:solidFill>
                <a:cs typeface="Calibri"/>
                <a:hlinkClick r:id="rId2"/>
              </a:rPr>
              <a:t>@v</a:t>
            </a:r>
            <a:r>
              <a:rPr lang="en-US" sz="2000" u="heavy" spc="-9" baseline="1517" dirty="0" smtClean="0">
                <a:solidFill>
                  <a:srgbClr val="0000FF"/>
                </a:solidFill>
                <a:cs typeface="Calibri"/>
                <a:hlinkClick r:id="rId2"/>
              </a:rPr>
              <a:t>m</a:t>
            </a:r>
            <a:r>
              <a:rPr lang="en-US" sz="2000" u="heavy" spc="-14" baseline="1517" dirty="0" smtClean="0">
                <a:solidFill>
                  <a:srgbClr val="0000FF"/>
                </a:solidFill>
                <a:cs typeface="Calibri"/>
                <a:hlinkClick r:id="rId2"/>
              </a:rPr>
              <a:t>w</a:t>
            </a:r>
            <a:r>
              <a:rPr lang="en-US" sz="2000" u="heavy" baseline="1517" dirty="0" smtClean="0">
                <a:solidFill>
                  <a:srgbClr val="0000FF"/>
                </a:solidFill>
                <a:cs typeface="Calibri"/>
                <a:hlinkClick r:id="rId2"/>
              </a:rPr>
              <a:t>or</a:t>
            </a:r>
            <a:r>
              <a:rPr lang="en-US" sz="2000" u="heavy" spc="-19" baseline="1517" dirty="0" smtClean="0">
                <a:solidFill>
                  <a:srgbClr val="0000FF"/>
                </a:solidFill>
                <a:cs typeface="Calibri"/>
                <a:hlinkClick r:id="rId2"/>
              </a:rPr>
              <a:t>k</a:t>
            </a:r>
            <a:r>
              <a:rPr lang="en-US" sz="2000" u="heavy" baseline="1517" dirty="0" smtClean="0">
                <a:solidFill>
                  <a:srgbClr val="0000FF"/>
                </a:solidFill>
                <a:cs typeface="Calibri"/>
                <a:hlinkClick r:id="rId2"/>
              </a:rPr>
              <a:t>s</a:t>
            </a:r>
            <a:r>
              <a:rPr lang="en-US" sz="2000" u="heavy" spc="4" baseline="1517" dirty="0" smtClean="0">
                <a:solidFill>
                  <a:srgbClr val="0000FF"/>
                </a:solidFill>
                <a:cs typeface="Calibri"/>
                <a:hlinkClick r:id="rId2"/>
              </a:rPr>
              <a:t>h</a:t>
            </a:r>
            <a:r>
              <a:rPr lang="en-US" sz="2000" u="heavy" baseline="1517" dirty="0" smtClean="0">
                <a:solidFill>
                  <a:srgbClr val="0000FF"/>
                </a:solidFill>
                <a:cs typeface="Calibri"/>
                <a:hlinkClick r:id="rId2"/>
              </a:rPr>
              <a:t>op.o</a:t>
            </a:r>
            <a:r>
              <a:rPr lang="en-US" sz="2000" u="heavy" spc="-25" baseline="1517" dirty="0" smtClean="0">
                <a:solidFill>
                  <a:srgbClr val="0000FF"/>
                </a:solidFill>
                <a:cs typeface="Calibri"/>
                <a:hlinkClick r:id="rId2"/>
              </a:rPr>
              <a:t>r</a:t>
            </a:r>
            <a:r>
              <a:rPr lang="en-US" sz="2000" u="heavy" baseline="1517" dirty="0" smtClean="0">
                <a:solidFill>
                  <a:srgbClr val="0000FF"/>
                </a:solidFill>
                <a:cs typeface="Calibri"/>
                <a:hlinkClick r:id="rId2"/>
              </a:rPr>
              <a:t>g</a:t>
            </a:r>
            <a:r>
              <a:rPr lang="en-US" u="heavy" baseline="1517" dirty="0" smtClean="0">
                <a:solidFill>
                  <a:srgbClr val="0000FF"/>
                </a:solidFill>
                <a:cs typeface="Calibri"/>
              </a:rPr>
              <a:t/>
            </a:r>
            <a:br>
              <a:rPr lang="en-US" u="heavy" baseline="1517" dirty="0" smtClean="0">
                <a:solidFill>
                  <a:srgbClr val="0000FF"/>
                </a:solidFill>
                <a:cs typeface="Calibri"/>
              </a:rPr>
            </a:br>
            <a:r>
              <a:rPr lang="en-US" baseline="3034" dirty="0">
                <a:cs typeface="Calibri"/>
              </a:rPr>
              <a:t>Th</a:t>
            </a:r>
            <a:r>
              <a:rPr lang="en-US" spc="-4" baseline="3034" dirty="0">
                <a:cs typeface="Calibri"/>
              </a:rPr>
              <a:t>e</a:t>
            </a:r>
            <a:r>
              <a:rPr lang="en-US" baseline="3034" dirty="0">
                <a:cs typeface="Calibri"/>
              </a:rPr>
              <a:t>y w</a:t>
            </a:r>
            <a:r>
              <a:rPr lang="en-US" spc="-4" baseline="3034" dirty="0">
                <a:cs typeface="Calibri"/>
              </a:rPr>
              <a:t>il</a:t>
            </a:r>
            <a:r>
              <a:rPr lang="en-US" baseline="3034" dirty="0">
                <a:cs typeface="Calibri"/>
              </a:rPr>
              <a:t>l</a:t>
            </a:r>
            <a:r>
              <a:rPr lang="en-US" spc="19" baseline="3034" dirty="0">
                <a:cs typeface="Calibri"/>
              </a:rPr>
              <a:t> </a:t>
            </a:r>
            <a:r>
              <a:rPr lang="en-US" baseline="3034" dirty="0">
                <a:cs typeface="Calibri"/>
              </a:rPr>
              <a:t>be</a:t>
            </a:r>
            <a:r>
              <a:rPr lang="en-US" spc="14" baseline="3034" dirty="0">
                <a:cs typeface="Calibri"/>
              </a:rPr>
              <a:t> </a:t>
            </a:r>
            <a:r>
              <a:rPr lang="en-US" baseline="3034" dirty="0">
                <a:cs typeface="Calibri"/>
              </a:rPr>
              <a:t>po</a:t>
            </a:r>
            <a:r>
              <a:rPr lang="en-US" spc="-19" baseline="3034" dirty="0">
                <a:cs typeface="Calibri"/>
              </a:rPr>
              <a:t>s</a:t>
            </a:r>
            <a:r>
              <a:rPr lang="en-US" spc="-25" baseline="3034" dirty="0">
                <a:cs typeface="Calibri"/>
              </a:rPr>
              <a:t>t</a:t>
            </a:r>
            <a:r>
              <a:rPr lang="en-US" baseline="3034" dirty="0">
                <a:cs typeface="Calibri"/>
              </a:rPr>
              <a:t>ed</a:t>
            </a:r>
            <a:r>
              <a:rPr lang="en-US" spc="4" baseline="3034" dirty="0">
                <a:cs typeface="Calibri"/>
              </a:rPr>
              <a:t> </a:t>
            </a:r>
            <a:r>
              <a:rPr lang="en-US" baseline="3034" dirty="0">
                <a:cs typeface="Calibri"/>
              </a:rPr>
              <a:t>on</a:t>
            </a:r>
            <a:r>
              <a:rPr lang="en-US" spc="14" baseline="3034" dirty="0">
                <a:cs typeface="Calibri"/>
              </a:rPr>
              <a:t> </a:t>
            </a:r>
            <a:r>
              <a:rPr lang="en-US" baseline="3034" dirty="0">
                <a:cs typeface="Calibri"/>
              </a:rPr>
              <a:t>the</a:t>
            </a:r>
            <a:r>
              <a:rPr lang="en-US" spc="14" baseline="3034" dirty="0">
                <a:cs typeface="Calibri"/>
              </a:rPr>
              <a:t> </a:t>
            </a:r>
            <a:r>
              <a:rPr lang="en-US" spc="-14" baseline="3034" dirty="0">
                <a:cs typeface="Calibri"/>
              </a:rPr>
              <a:t>w</a:t>
            </a:r>
            <a:r>
              <a:rPr lang="en-US" baseline="3034" dirty="0">
                <a:cs typeface="Calibri"/>
              </a:rPr>
              <a:t>eb</a:t>
            </a:r>
            <a:r>
              <a:rPr lang="en-US" spc="4" baseline="3034" dirty="0">
                <a:cs typeface="Calibri"/>
              </a:rPr>
              <a:t> s</a:t>
            </a:r>
            <a:r>
              <a:rPr lang="en-US" spc="-4" baseline="3034" dirty="0">
                <a:cs typeface="Calibri"/>
              </a:rPr>
              <a:t>i</a:t>
            </a:r>
            <a:r>
              <a:rPr lang="en-US" spc="-25" baseline="3034" dirty="0">
                <a:cs typeface="Calibri"/>
              </a:rPr>
              <a:t>t</a:t>
            </a:r>
            <a:r>
              <a:rPr lang="en-US" baseline="3034" dirty="0">
                <a:cs typeface="Calibri"/>
              </a:rPr>
              <a:t>e</a:t>
            </a:r>
            <a:r>
              <a:rPr lang="en-US" spc="14" baseline="3034" dirty="0">
                <a:cs typeface="Calibri"/>
              </a:rPr>
              <a:t> </a:t>
            </a:r>
            <a:r>
              <a:rPr lang="en-US" baseline="3034" dirty="0">
                <a:cs typeface="Calibri"/>
              </a:rPr>
              <a:t>n</a:t>
            </a:r>
            <a:r>
              <a:rPr lang="en-US" spc="-19" baseline="3034" dirty="0">
                <a:cs typeface="Calibri"/>
              </a:rPr>
              <a:t>e</a:t>
            </a:r>
            <a:r>
              <a:rPr lang="en-US" baseline="3034" dirty="0">
                <a:cs typeface="Calibri"/>
              </a:rPr>
              <a:t>xt </a:t>
            </a:r>
            <a:r>
              <a:rPr lang="en-US" spc="-14" baseline="3034" dirty="0">
                <a:cs typeface="Calibri"/>
              </a:rPr>
              <a:t>w</a:t>
            </a:r>
            <a:r>
              <a:rPr lang="en-US" baseline="3034" dirty="0">
                <a:cs typeface="Calibri"/>
              </a:rPr>
              <a:t>e</a:t>
            </a:r>
            <a:r>
              <a:rPr lang="en-US" spc="4" baseline="3034" dirty="0">
                <a:cs typeface="Calibri"/>
              </a:rPr>
              <a:t>e</a:t>
            </a:r>
            <a:r>
              <a:rPr lang="en-US" baseline="3034" dirty="0">
                <a:cs typeface="Calibri"/>
              </a:rPr>
              <a:t>k, or soon</a:t>
            </a:r>
            <a:r>
              <a:rPr lang="en-US" spc="4" baseline="3034" dirty="0">
                <a:cs typeface="Calibri"/>
              </a:rPr>
              <a:t>e</a:t>
            </a:r>
            <a:r>
              <a:rPr lang="en-US" spc="-184" baseline="3034" dirty="0">
                <a:cs typeface="Calibri"/>
              </a:rPr>
              <a:t>r</a:t>
            </a:r>
            <a:r>
              <a:rPr lang="en-US" baseline="3034" dirty="0">
                <a:cs typeface="Calibri"/>
              </a:rPr>
              <a:t>..</a:t>
            </a:r>
            <a:r>
              <a:rPr lang="en-US" spc="-4" baseline="3034" dirty="0">
                <a:cs typeface="Calibri"/>
              </a:rPr>
              <a:t> </a:t>
            </a:r>
            <a:r>
              <a:rPr lang="en-US" baseline="3034" dirty="0">
                <a:cs typeface="Calibri"/>
              </a:rPr>
              <a:t>“it</a:t>
            </a:r>
            <a:r>
              <a:rPr lang="en-US" spc="4" baseline="3034" dirty="0">
                <a:cs typeface="Calibri"/>
              </a:rPr>
              <a:t> </a:t>
            </a:r>
            <a:r>
              <a:rPr lang="en-US" baseline="3034" dirty="0">
                <a:cs typeface="Calibri"/>
              </a:rPr>
              <a:t>d</a:t>
            </a:r>
            <a:r>
              <a:rPr lang="en-US" spc="4" baseline="3034" dirty="0">
                <a:cs typeface="Calibri"/>
              </a:rPr>
              <a:t>e</a:t>
            </a:r>
            <a:r>
              <a:rPr lang="en-US" baseline="3034" dirty="0">
                <a:cs typeface="Calibri"/>
              </a:rPr>
              <a:t>p</a:t>
            </a:r>
            <a:r>
              <a:rPr lang="en-US" spc="4" baseline="3034" dirty="0">
                <a:cs typeface="Calibri"/>
              </a:rPr>
              <a:t>e</a:t>
            </a:r>
            <a:r>
              <a:rPr lang="en-US" baseline="3034" dirty="0">
                <a:cs typeface="Calibri"/>
              </a:rPr>
              <a:t>n</a:t>
            </a:r>
            <a:r>
              <a:rPr lang="en-US" spc="4" baseline="3034" dirty="0">
                <a:cs typeface="Calibri"/>
              </a:rPr>
              <a:t>d</a:t>
            </a:r>
            <a:r>
              <a:rPr lang="en-US" baseline="3034" dirty="0">
                <a:cs typeface="Calibri"/>
              </a:rPr>
              <a:t>s”</a:t>
            </a:r>
            <a:r>
              <a:rPr lang="en-US" spc="4" baseline="3034" dirty="0">
                <a:cs typeface="Calibri"/>
              </a:rPr>
              <a:t> </a:t>
            </a:r>
            <a:r>
              <a:rPr lang="en-US" spc="34" baseline="3034" dirty="0">
                <a:cs typeface="Calibri"/>
              </a:rPr>
              <a:t>(</a:t>
            </a:r>
            <a:r>
              <a:rPr lang="en-US" spc="4" baseline="3034" dirty="0">
                <a:cs typeface="Calibri"/>
              </a:rPr>
              <a:t>s</a:t>
            </a:r>
            <a:r>
              <a:rPr lang="en-US" baseline="3034" dirty="0">
                <a:cs typeface="Calibri"/>
              </a:rPr>
              <a:t>m)</a:t>
            </a:r>
            <a:r>
              <a:rPr lang="en-US" spc="4" baseline="3034" dirty="0">
                <a:cs typeface="Calibri"/>
              </a:rPr>
              <a:t> </a:t>
            </a:r>
            <a:r>
              <a:rPr lang="en-US" baseline="3034" dirty="0">
                <a:cs typeface="Calibri"/>
              </a:rPr>
              <a:t>Bi</a:t>
            </a:r>
            <a:r>
              <a:rPr lang="en-US" spc="-4" baseline="3034" dirty="0">
                <a:cs typeface="Calibri"/>
              </a:rPr>
              <a:t>l</a:t>
            </a:r>
            <a:r>
              <a:rPr lang="en-US" baseline="3034" dirty="0">
                <a:cs typeface="Calibri"/>
              </a:rPr>
              <a:t>l</a:t>
            </a:r>
            <a:r>
              <a:rPr lang="en-US" spc="-4" baseline="3034" dirty="0">
                <a:cs typeface="Calibri"/>
              </a:rPr>
              <a:t> </a:t>
            </a:r>
            <a:r>
              <a:rPr lang="en-US" spc="4" baseline="3034" dirty="0">
                <a:cs typeface="Calibri"/>
              </a:rPr>
              <a:t>B</a:t>
            </a:r>
            <a:r>
              <a:rPr lang="en-US" spc="-4" baseline="3034" dirty="0">
                <a:cs typeface="Calibri"/>
              </a:rPr>
              <a:t>i</a:t>
            </a:r>
            <a:r>
              <a:rPr lang="en-US" baseline="3034" dirty="0">
                <a:cs typeface="Calibri"/>
              </a:rPr>
              <a:t>tner</a:t>
            </a:r>
            <a:endParaRPr lang="en-US" sz="1200" dirty="0">
              <a:cs typeface="Calibri"/>
            </a:endParaRPr>
          </a:p>
          <a:p>
            <a:pPr marL="12700">
              <a:lnSpc>
                <a:spcPts val="2155"/>
              </a:lnSpc>
            </a:pPr>
            <a:endParaRPr lang="en-US" u="heavy" baseline="1517" dirty="0" smtClean="0">
              <a:solidFill>
                <a:srgbClr val="0000FF"/>
              </a:solidFill>
              <a:cs typeface="Calibri"/>
            </a:endParaRPr>
          </a:p>
          <a:p>
            <a:pPr marL="12700">
              <a:lnSpc>
                <a:spcPts val="2155"/>
              </a:lnSpc>
            </a:pPr>
            <a:endParaRPr lang="en-US" sz="1200" dirty="0">
              <a:cs typeface="Calibri"/>
            </a:endParaRPr>
          </a:p>
          <a:p>
            <a:pPr marL="12700">
              <a:lnSpc>
                <a:spcPts val="1935"/>
              </a:lnSpc>
              <a:spcBef>
                <a:spcPts val="96"/>
              </a:spcBef>
            </a:pPr>
            <a:endParaRPr sz="1800" dirty="0">
              <a:latin typeface="Calibri"/>
              <a:cs typeface="Calibri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798436" y="4174108"/>
            <a:ext cx="104527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6" name="object 6"/>
          <p:cNvSpPr txBox="1"/>
          <p:nvPr/>
        </p:nvSpPr>
        <p:spPr>
          <a:xfrm>
            <a:off x="5721192" y="4997450"/>
            <a:ext cx="50856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5" name="object 5"/>
          <p:cNvSpPr txBox="1"/>
          <p:nvPr/>
        </p:nvSpPr>
        <p:spPr>
          <a:xfrm>
            <a:off x="5884897" y="4997450"/>
            <a:ext cx="51743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4" name="object 4"/>
          <p:cNvSpPr txBox="1"/>
          <p:nvPr/>
        </p:nvSpPr>
        <p:spPr>
          <a:xfrm>
            <a:off x="7181088" y="4997450"/>
            <a:ext cx="5377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3" name="object 3"/>
          <p:cNvSpPr txBox="1"/>
          <p:nvPr/>
        </p:nvSpPr>
        <p:spPr>
          <a:xfrm>
            <a:off x="7821010" y="4997450"/>
            <a:ext cx="52100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  <p:sp>
        <p:nvSpPr>
          <p:cNvPr id="2" name="object 2"/>
          <p:cNvSpPr txBox="1"/>
          <p:nvPr/>
        </p:nvSpPr>
        <p:spPr>
          <a:xfrm>
            <a:off x="8073729" y="4997450"/>
            <a:ext cx="50841" cy="1524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5400">
              <a:lnSpc>
                <a:spcPts val="1000"/>
              </a:lnSpc>
            </a:pPr>
            <a:endParaRPr sz="10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1441450" y="556158"/>
            <a:ext cx="6235463" cy="3807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2950"/>
              </a:lnSpc>
              <a:spcBef>
                <a:spcPts val="147"/>
              </a:spcBef>
            </a:pPr>
            <a:r>
              <a:rPr sz="4200" b="1" spc="-129" baseline="2925" dirty="0" smtClean="0">
                <a:latin typeface="Calibri"/>
                <a:cs typeface="Calibri"/>
              </a:rPr>
              <a:t>V</a:t>
            </a:r>
            <a:r>
              <a:rPr sz="4200" b="1" spc="0" baseline="2925" dirty="0" smtClean="0">
                <a:latin typeface="Calibri"/>
                <a:cs typeface="Calibri"/>
              </a:rPr>
              <a:t>o</a:t>
            </a:r>
            <a:r>
              <a:rPr sz="4200" b="1" spc="-9" baseline="2925" dirty="0" smtClean="0">
                <a:latin typeface="Calibri"/>
                <a:cs typeface="Calibri"/>
              </a:rPr>
              <a:t>l</a:t>
            </a:r>
            <a:r>
              <a:rPr sz="4200" b="1" spc="0" baseline="2925" dirty="0" smtClean="0">
                <a:latin typeface="Calibri"/>
                <a:cs typeface="Calibri"/>
              </a:rPr>
              <a:t>u</a:t>
            </a:r>
            <a:r>
              <a:rPr sz="4200" b="1" spc="-29" baseline="2925" dirty="0" smtClean="0">
                <a:latin typeface="Calibri"/>
                <a:cs typeface="Calibri"/>
              </a:rPr>
              <a:t>n</a:t>
            </a:r>
            <a:r>
              <a:rPr sz="4200" b="1" spc="-34" baseline="2925" dirty="0" smtClean="0">
                <a:latin typeface="Calibri"/>
                <a:cs typeface="Calibri"/>
              </a:rPr>
              <a:t>t</a:t>
            </a:r>
            <a:r>
              <a:rPr sz="4200" b="1" spc="0" baseline="2925" dirty="0" smtClean="0">
                <a:latin typeface="Calibri"/>
                <a:cs typeface="Calibri"/>
              </a:rPr>
              <a:t>eer</a:t>
            </a:r>
            <a:r>
              <a:rPr sz="4200" b="1" spc="-1" baseline="2925" dirty="0" smtClean="0">
                <a:latin typeface="Calibri"/>
                <a:cs typeface="Calibri"/>
              </a:rPr>
              <a:t> </a:t>
            </a:r>
            <a:r>
              <a:rPr sz="4200" b="1" spc="0" baseline="2925" dirty="0" smtClean="0">
                <a:latin typeface="Calibri"/>
                <a:cs typeface="Calibri"/>
              </a:rPr>
              <a:t>C</a:t>
            </a:r>
            <a:r>
              <a:rPr sz="4200" b="1" spc="-9" baseline="2925" dirty="0" smtClean="0">
                <a:latin typeface="Calibri"/>
                <a:cs typeface="Calibri"/>
              </a:rPr>
              <a:t>o</a:t>
            </a:r>
            <a:r>
              <a:rPr sz="4200" b="1" spc="0" baseline="2925" dirty="0" smtClean="0">
                <a:latin typeface="Calibri"/>
                <a:cs typeface="Calibri"/>
              </a:rPr>
              <a:t>m</a:t>
            </a:r>
            <a:r>
              <a:rPr sz="4200" b="1" spc="4" baseline="2925" dirty="0" smtClean="0">
                <a:latin typeface="Calibri"/>
                <a:cs typeface="Calibri"/>
              </a:rPr>
              <a:t>m</a:t>
            </a:r>
            <a:r>
              <a:rPr sz="4200" b="1" spc="0" baseline="2925" dirty="0" smtClean="0">
                <a:latin typeface="Calibri"/>
                <a:cs typeface="Calibri"/>
              </a:rPr>
              <a:t>i</a:t>
            </a:r>
            <a:r>
              <a:rPr sz="4200" b="1" spc="-34" baseline="2925" dirty="0" smtClean="0">
                <a:latin typeface="Calibri"/>
                <a:cs typeface="Calibri"/>
              </a:rPr>
              <a:t>tt</a:t>
            </a:r>
            <a:r>
              <a:rPr sz="4200" b="1" spc="0" baseline="2925" dirty="0" smtClean="0">
                <a:latin typeface="Calibri"/>
                <a:cs typeface="Calibri"/>
              </a:rPr>
              <a:t>ee</a:t>
            </a:r>
            <a:r>
              <a:rPr sz="4200" b="1" spc="29" baseline="2925" dirty="0" smtClean="0">
                <a:latin typeface="Calibri"/>
                <a:cs typeface="Calibri"/>
              </a:rPr>
              <a:t> </a:t>
            </a:r>
            <a:r>
              <a:rPr sz="4200" b="1" spc="0" baseline="2925" dirty="0" smtClean="0">
                <a:latin typeface="Calibri"/>
                <a:cs typeface="Calibri"/>
              </a:rPr>
              <a:t>Acknowl</a:t>
            </a:r>
            <a:r>
              <a:rPr sz="4200" b="1" spc="-9" baseline="2925" dirty="0" smtClean="0">
                <a:latin typeface="Calibri"/>
                <a:cs typeface="Calibri"/>
              </a:rPr>
              <a:t>e</a:t>
            </a:r>
            <a:r>
              <a:rPr sz="4200" b="1" spc="0" baseline="2925" dirty="0" smtClean="0">
                <a:latin typeface="Calibri"/>
                <a:cs typeface="Calibri"/>
              </a:rPr>
              <a:t>d</a:t>
            </a:r>
            <a:r>
              <a:rPr sz="4200" b="1" spc="-34" baseline="2925" dirty="0" smtClean="0">
                <a:latin typeface="Calibri"/>
                <a:cs typeface="Calibri"/>
              </a:rPr>
              <a:t>g</a:t>
            </a:r>
            <a:r>
              <a:rPr sz="4200" b="1" spc="0" baseline="2925" dirty="0" smtClean="0">
                <a:latin typeface="Calibri"/>
                <a:cs typeface="Calibri"/>
              </a:rPr>
              <a:t>eme</a:t>
            </a:r>
            <a:r>
              <a:rPr sz="4200" b="1" spc="-29" baseline="2925" dirty="0" smtClean="0">
                <a:latin typeface="Calibri"/>
                <a:cs typeface="Calibri"/>
              </a:rPr>
              <a:t>n</a:t>
            </a:r>
            <a:r>
              <a:rPr sz="4200" b="1" spc="0" baseline="2925" dirty="0" smtClean="0">
                <a:latin typeface="Calibri"/>
                <a:cs typeface="Calibri"/>
              </a:rPr>
              <a:t>ts</a:t>
            </a:r>
            <a:endParaRPr sz="28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61599" y="1143000"/>
            <a:ext cx="7968335" cy="128117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429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Sin</a:t>
            </a:r>
            <a:r>
              <a:rPr sz="2700" spc="-9" baseline="3034" dirty="0" smtClean="0">
                <a:latin typeface="Calibri"/>
                <a:cs typeface="Calibri"/>
              </a:rPr>
              <a:t>c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-25" baseline="3034" dirty="0" smtClean="0">
                <a:latin typeface="Calibri"/>
                <a:cs typeface="Calibri"/>
              </a:rPr>
              <a:t>r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than</a:t>
            </a:r>
            <a:r>
              <a:rPr sz="2700" spc="-9" baseline="3034" dirty="0" smtClean="0">
                <a:latin typeface="Calibri"/>
                <a:cs typeface="Calibri"/>
              </a:rPr>
              <a:t>k</a:t>
            </a:r>
            <a:r>
              <a:rPr sz="2700" spc="0" baseline="3034" dirty="0" smtClean="0">
                <a:latin typeface="Calibri"/>
                <a:cs typeface="Calibri"/>
              </a:rPr>
              <a:t>s </a:t>
            </a:r>
            <a:r>
              <a:rPr sz="2700" spc="-14" baseline="3034" dirty="0" smtClean="0">
                <a:latin typeface="Calibri"/>
                <a:cs typeface="Calibri"/>
              </a:rPr>
              <a:t>t</a:t>
            </a:r>
            <a:r>
              <a:rPr sz="2700" spc="0" baseline="3034" dirty="0" smtClean="0">
                <a:latin typeface="Calibri"/>
                <a:cs typeface="Calibri"/>
              </a:rPr>
              <a:t>o all me</a:t>
            </a:r>
            <a:r>
              <a:rPr sz="2700" spc="4" baseline="3034" dirty="0" smtClean="0">
                <a:latin typeface="Calibri"/>
                <a:cs typeface="Calibri"/>
              </a:rPr>
              <a:t>m</a:t>
            </a:r>
            <a:r>
              <a:rPr sz="2700" spc="0" baseline="3034" dirty="0" smtClean="0">
                <a:latin typeface="Calibri"/>
                <a:cs typeface="Calibri"/>
              </a:rPr>
              <a:t>b</a:t>
            </a:r>
            <a:r>
              <a:rPr sz="2700" spc="4" baseline="3034" dirty="0" smtClean="0">
                <a:latin typeface="Calibri"/>
                <a:cs typeface="Calibri"/>
              </a:rPr>
              <a:t>e</a:t>
            </a:r>
            <a:r>
              <a:rPr sz="2700" spc="-39" baseline="3034" dirty="0" smtClean="0">
                <a:latin typeface="Calibri"/>
                <a:cs typeface="Calibri"/>
              </a:rPr>
              <a:t>r</a:t>
            </a:r>
            <a:r>
              <a:rPr sz="2700" spc="0" baseline="3034" dirty="0" smtClean="0">
                <a:latin typeface="Calibri"/>
                <a:cs typeface="Calibri"/>
              </a:rPr>
              <a:t>s of the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VM </a:t>
            </a:r>
            <a:r>
              <a:rPr sz="2700" spc="-79" baseline="3034" dirty="0" smtClean="0">
                <a:latin typeface="Calibri"/>
                <a:cs typeface="Calibri"/>
              </a:rPr>
              <a:t>W</a:t>
            </a:r>
            <a:r>
              <a:rPr sz="2700" spc="0" baseline="3034" dirty="0" smtClean="0">
                <a:latin typeface="Calibri"/>
                <a:cs typeface="Calibri"/>
              </a:rPr>
              <a:t>or</a:t>
            </a:r>
            <a:r>
              <a:rPr sz="2700" spc="-19" baseline="3034" dirty="0" smtClean="0">
                <a:latin typeface="Calibri"/>
                <a:cs typeface="Calibri"/>
              </a:rPr>
              <a:t>k</a:t>
            </a:r>
            <a:r>
              <a:rPr sz="2700" spc="0" baseline="3034" dirty="0" smtClean="0">
                <a:latin typeface="Calibri"/>
                <a:cs typeface="Calibri"/>
              </a:rPr>
              <a:t>s</a:t>
            </a:r>
            <a:r>
              <a:rPr sz="2700" spc="4" baseline="3034" dirty="0" smtClean="0">
                <a:latin typeface="Calibri"/>
                <a:cs typeface="Calibri"/>
              </a:rPr>
              <a:t>h</a:t>
            </a:r>
            <a:r>
              <a:rPr sz="2700" spc="0" baseline="3034" dirty="0" smtClean="0">
                <a:latin typeface="Calibri"/>
                <a:cs typeface="Calibri"/>
              </a:rPr>
              <a:t>op </a:t>
            </a:r>
            <a:r>
              <a:rPr sz="2700" spc="-69" baseline="3034" dirty="0" smtClean="0">
                <a:latin typeface="Calibri"/>
                <a:cs typeface="Calibri"/>
              </a:rPr>
              <a:t>V</a:t>
            </a:r>
            <a:r>
              <a:rPr sz="2700" spc="0" baseline="3034" dirty="0" smtClean="0">
                <a:latin typeface="Calibri"/>
                <a:cs typeface="Calibri"/>
              </a:rPr>
              <a:t>o</a:t>
            </a:r>
            <a:r>
              <a:rPr sz="2700" spc="-4" baseline="3034" dirty="0" smtClean="0">
                <a:latin typeface="Calibri"/>
                <a:cs typeface="Calibri"/>
              </a:rPr>
              <a:t>l</a:t>
            </a:r>
            <a:r>
              <a:rPr sz="2700" spc="0" baseline="3034" dirty="0" smtClean="0">
                <a:latin typeface="Calibri"/>
                <a:cs typeface="Calibri"/>
              </a:rPr>
              <a:t>u</a:t>
            </a:r>
            <a:r>
              <a:rPr sz="2700" spc="-4" baseline="3034" dirty="0" smtClean="0">
                <a:latin typeface="Calibri"/>
                <a:cs typeface="Calibri"/>
              </a:rPr>
              <a:t>n</a:t>
            </a:r>
            <a:r>
              <a:rPr sz="2700" spc="-25" baseline="3034" dirty="0" smtClean="0">
                <a:latin typeface="Calibri"/>
                <a:cs typeface="Calibri"/>
              </a:rPr>
              <a:t>t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4" baseline="3034" dirty="0" smtClean="0">
                <a:latin typeface="Calibri"/>
                <a:cs typeface="Calibri"/>
              </a:rPr>
              <a:t>e</a:t>
            </a:r>
            <a:r>
              <a:rPr sz="2700" spc="0" baseline="3034" dirty="0" smtClean="0">
                <a:latin typeface="Calibri"/>
                <a:cs typeface="Calibri"/>
              </a:rPr>
              <a:t>r</a:t>
            </a:r>
            <a:r>
              <a:rPr sz="2700" spc="1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Commi</a:t>
            </a:r>
            <a:r>
              <a:rPr sz="2700" spc="-29" baseline="3034" dirty="0" smtClean="0">
                <a:latin typeface="Calibri"/>
                <a:cs typeface="Calibri"/>
              </a:rPr>
              <a:t>t</a:t>
            </a:r>
            <a:r>
              <a:rPr sz="2700" spc="-25" baseline="3034" dirty="0" smtClean="0">
                <a:latin typeface="Calibri"/>
                <a:cs typeface="Calibri"/>
              </a:rPr>
              <a:t>t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4" baseline="3034" dirty="0" smtClean="0">
                <a:latin typeface="Calibri"/>
                <a:cs typeface="Calibri"/>
              </a:rPr>
              <a:t>e</a:t>
            </a:r>
            <a:r>
              <a:rPr sz="2700" spc="0" baseline="3034" dirty="0" smtClean="0">
                <a:latin typeface="Calibri"/>
                <a:cs typeface="Calibri"/>
              </a:rPr>
              <a:t>,</a:t>
            </a:r>
            <a:r>
              <a:rPr sz="2700" spc="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who</a:t>
            </a:r>
            <a:r>
              <a:rPr sz="2700" spc="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h</a:t>
            </a:r>
            <a:r>
              <a:rPr sz="2700" spc="-19" baseline="3034" dirty="0" smtClean="0">
                <a:latin typeface="Calibri"/>
                <a:cs typeface="Calibri"/>
              </a:rPr>
              <a:t>a</a:t>
            </a:r>
            <a:r>
              <a:rPr sz="2700" spc="-9" baseline="3034" dirty="0" smtClean="0">
                <a:latin typeface="Calibri"/>
                <a:cs typeface="Calibri"/>
              </a:rPr>
              <a:t>v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endParaRPr sz="2700" dirty="0">
              <a:latin typeface="Calibri"/>
              <a:cs typeface="Calibri"/>
            </a:endParaRPr>
          </a:p>
          <a:p>
            <a:pPr marL="12700">
              <a:lnSpc>
                <a:spcPts val="2160"/>
              </a:lnSpc>
              <a:spcBef>
                <a:spcPts val="11"/>
              </a:spcBef>
            </a:pPr>
            <a:r>
              <a:rPr sz="2700" spc="0" baseline="1517" dirty="0" smtClean="0">
                <a:latin typeface="Calibri"/>
                <a:cs typeface="Calibri"/>
              </a:rPr>
              <a:t>d</a:t>
            </a:r>
            <a:r>
              <a:rPr sz="2700" spc="4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di</a:t>
            </a:r>
            <a:r>
              <a:rPr sz="2700" spc="-19" baseline="1517" dirty="0" smtClean="0">
                <a:latin typeface="Calibri"/>
                <a:cs typeface="Calibri"/>
              </a:rPr>
              <a:t>c</a:t>
            </a:r>
            <a:r>
              <a:rPr sz="2700" spc="-9" baseline="1517" dirty="0" smtClean="0">
                <a:latin typeface="Calibri"/>
                <a:cs typeface="Calibri"/>
              </a:rPr>
              <a:t>a</a:t>
            </a:r>
            <a:r>
              <a:rPr sz="2700" spc="-25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ed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-19" baseline="1517" dirty="0" smtClean="0">
                <a:latin typeface="Calibri"/>
                <a:cs typeface="Calibri"/>
              </a:rPr>
              <a:t>c</a:t>
            </a:r>
            <a:r>
              <a:rPr sz="2700" spc="0" baseline="1517" dirty="0" smtClean="0">
                <a:latin typeface="Calibri"/>
                <a:cs typeface="Calibri"/>
              </a:rPr>
              <a:t>ou</a:t>
            </a:r>
            <a:r>
              <a:rPr sz="2700" spc="-4" baseline="1517" dirty="0" smtClean="0">
                <a:latin typeface="Calibri"/>
                <a:cs typeface="Calibri"/>
              </a:rPr>
              <a:t>n</a:t>
            </a:r>
            <a:r>
              <a:rPr sz="2700" spc="0" baseline="1517" dirty="0" smtClean="0">
                <a:latin typeface="Calibri"/>
                <a:cs typeface="Calibri"/>
              </a:rPr>
              <a:t>t</a:t>
            </a:r>
            <a:r>
              <a:rPr sz="2700" spc="-9" baseline="1517" dirty="0" smtClean="0">
                <a:latin typeface="Calibri"/>
                <a:cs typeface="Calibri"/>
              </a:rPr>
              <a:t>l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4" baseline="1517" dirty="0" smtClean="0">
                <a:latin typeface="Calibri"/>
                <a:cs typeface="Calibri"/>
              </a:rPr>
              <a:t>s</a:t>
            </a:r>
            <a:r>
              <a:rPr sz="2700" spc="0" baseline="1517" dirty="0" smtClean="0">
                <a:latin typeface="Calibri"/>
                <a:cs typeface="Calibri"/>
              </a:rPr>
              <a:t>s hou</a:t>
            </a:r>
            <a:r>
              <a:rPr sz="2700" spc="-34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s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of </a:t>
            </a:r>
            <a:r>
              <a:rPr sz="2700" spc="4" baseline="1517" dirty="0" smtClean="0">
                <a:latin typeface="Calibri"/>
                <a:cs typeface="Calibri"/>
              </a:rPr>
              <a:t>p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-34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so</a:t>
            </a:r>
            <a:r>
              <a:rPr sz="2700" spc="4" baseline="1517" dirty="0" smtClean="0">
                <a:latin typeface="Calibri"/>
                <a:cs typeface="Calibri"/>
              </a:rPr>
              <a:t>n</a:t>
            </a:r>
            <a:r>
              <a:rPr sz="2700" spc="0" baseline="1517" dirty="0" smtClean="0">
                <a:latin typeface="Calibri"/>
                <a:cs typeface="Calibri"/>
              </a:rPr>
              <a:t>al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and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b</a:t>
            </a:r>
            <a:r>
              <a:rPr sz="2700" spc="4" baseline="1517" dirty="0" smtClean="0">
                <a:latin typeface="Calibri"/>
                <a:cs typeface="Calibri"/>
              </a:rPr>
              <a:t>u</a:t>
            </a:r>
            <a:r>
              <a:rPr sz="2700" spc="0" baseline="1517" dirty="0" smtClean="0">
                <a:latin typeface="Calibri"/>
                <a:cs typeface="Calibri"/>
              </a:rPr>
              <a:t>sine</a:t>
            </a:r>
            <a:r>
              <a:rPr sz="2700" spc="4" baseline="1517" dirty="0" smtClean="0">
                <a:latin typeface="Calibri"/>
                <a:cs typeface="Calibri"/>
              </a:rPr>
              <a:t>s</a:t>
            </a:r>
            <a:r>
              <a:rPr sz="2700" spc="0" baseline="1517" dirty="0" smtClean="0">
                <a:latin typeface="Calibri"/>
                <a:cs typeface="Calibri"/>
              </a:rPr>
              <a:t>s</a:t>
            </a:r>
            <a:r>
              <a:rPr sz="2700" spc="-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t</a:t>
            </a:r>
            <a:r>
              <a:rPr sz="2700" spc="-9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me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-14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o e</a:t>
            </a:r>
            <a:r>
              <a:rPr sz="2700" spc="4" baseline="1517" dirty="0" smtClean="0">
                <a:latin typeface="Calibri"/>
                <a:cs typeface="Calibri"/>
              </a:rPr>
              <a:t>n</a:t>
            </a:r>
            <a:r>
              <a:rPr sz="2700" spc="0" baseline="1517" dirty="0" smtClean="0">
                <a:latin typeface="Calibri"/>
                <a:cs typeface="Calibri"/>
              </a:rPr>
              <a:t>s</a:t>
            </a:r>
            <a:r>
              <a:rPr sz="2700" spc="4" baseline="1517" dirty="0" smtClean="0">
                <a:latin typeface="Calibri"/>
                <a:cs typeface="Calibri"/>
              </a:rPr>
              <a:t>u</a:t>
            </a:r>
            <a:r>
              <a:rPr sz="2700" spc="-29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e the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b</a:t>
            </a:r>
            <a:r>
              <a:rPr sz="2700" spc="4" baseline="1517" dirty="0" smtClean="0">
                <a:latin typeface="Calibri"/>
                <a:cs typeface="Calibri"/>
              </a:rPr>
              <a:t>e</a:t>
            </a:r>
            <a:r>
              <a:rPr sz="2700" spc="-19" baseline="1517" dirty="0" smtClean="0">
                <a:latin typeface="Calibri"/>
                <a:cs typeface="Calibri"/>
              </a:rPr>
              <a:t>s</a:t>
            </a:r>
            <a:r>
              <a:rPr sz="2700" spc="0" baseline="1517" dirty="0" smtClean="0">
                <a:latin typeface="Calibri"/>
                <a:cs typeface="Calibri"/>
              </a:rPr>
              <a:t>t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“</a:t>
            </a:r>
            <a:r>
              <a:rPr sz="2700" spc="4" baseline="1517" dirty="0" smtClean="0">
                <a:latin typeface="Calibri"/>
                <a:cs typeface="Calibri"/>
              </a:rPr>
              <a:t>u</a:t>
            </a:r>
            <a:r>
              <a:rPr sz="2700" spc="0" baseline="1517" dirty="0" smtClean="0">
                <a:latin typeface="Calibri"/>
                <a:cs typeface="Calibri"/>
              </a:rPr>
              <a:t>p c</a:t>
            </a:r>
            <a:r>
              <a:rPr sz="2700" spc="-4" baseline="1517" dirty="0" smtClean="0">
                <a:latin typeface="Calibri"/>
                <a:cs typeface="Calibri"/>
              </a:rPr>
              <a:t>l</a:t>
            </a:r>
            <a:r>
              <a:rPr sz="2700" spc="0" baseline="1517" dirty="0" smtClean="0">
                <a:latin typeface="Calibri"/>
                <a:cs typeface="Calibri"/>
              </a:rPr>
              <a:t>ose</a:t>
            </a:r>
            <a:endParaRPr sz="2700" dirty="0">
              <a:latin typeface="Calibri"/>
              <a:cs typeface="Calibri"/>
            </a:endParaRPr>
          </a:p>
          <a:p>
            <a:pPr marL="12700" marR="34290">
              <a:lnSpc>
                <a:spcPts val="2165"/>
              </a:lnSpc>
              <a:spcBef>
                <a:spcPts val="0"/>
              </a:spcBef>
            </a:pPr>
            <a:r>
              <a:rPr sz="2700" spc="0" baseline="1517" dirty="0" smtClean="0">
                <a:latin typeface="Calibri"/>
                <a:cs typeface="Calibri"/>
              </a:rPr>
              <a:t>and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p</a:t>
            </a:r>
            <a:r>
              <a:rPr sz="2700" spc="4" baseline="1517" dirty="0" smtClean="0">
                <a:latin typeface="Calibri"/>
                <a:cs typeface="Calibri"/>
              </a:rPr>
              <a:t>e</a:t>
            </a:r>
            <a:r>
              <a:rPr sz="2700" spc="-39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so</a:t>
            </a:r>
            <a:r>
              <a:rPr sz="2700" spc="4" baseline="1517" dirty="0" smtClean="0">
                <a:latin typeface="Calibri"/>
                <a:cs typeface="Calibri"/>
              </a:rPr>
              <a:t>n</a:t>
            </a:r>
            <a:r>
              <a:rPr sz="2700" spc="0" baseline="1517" dirty="0" smtClean="0">
                <a:latin typeface="Calibri"/>
                <a:cs typeface="Calibri"/>
              </a:rPr>
              <a:t>al</a:t>
            </a:r>
            <a:r>
              <a:rPr sz="2700" spc="-169" baseline="1517" dirty="0" smtClean="0">
                <a:latin typeface="Calibri"/>
                <a:cs typeface="Calibri"/>
              </a:rPr>
              <a:t>”</a:t>
            </a:r>
            <a:r>
              <a:rPr sz="2700" spc="0" baseline="1517" dirty="0" smtClean="0">
                <a:latin typeface="Calibri"/>
                <a:cs typeface="Calibri"/>
              </a:rPr>
              <a:t>,</a:t>
            </a:r>
            <a:r>
              <a:rPr sz="2700" spc="-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a</a:t>
            </a:r>
            <a:r>
              <a:rPr sz="2700" spc="4" baseline="1517" dirty="0" smtClean="0">
                <a:latin typeface="Calibri"/>
                <a:cs typeface="Calibri"/>
              </a:rPr>
              <a:t>n</a:t>
            </a:r>
            <a:r>
              <a:rPr sz="2700" spc="0" baseline="1517" dirty="0" smtClean="0">
                <a:latin typeface="Calibri"/>
                <a:cs typeface="Calibri"/>
              </a:rPr>
              <a:t>d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-4" baseline="1517" dirty="0" smtClean="0">
                <a:latin typeface="Calibri"/>
                <a:cs typeface="Calibri"/>
              </a:rPr>
              <a:t>l</a:t>
            </a:r>
            <a:r>
              <a:rPr sz="2700" spc="-14" baseline="1517" dirty="0" smtClean="0">
                <a:latin typeface="Calibri"/>
                <a:cs typeface="Calibri"/>
              </a:rPr>
              <a:t>ow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-14" baseline="1517" dirty="0" smtClean="0">
                <a:latin typeface="Calibri"/>
                <a:cs typeface="Calibri"/>
              </a:rPr>
              <a:t>s</a:t>
            </a:r>
            <a:r>
              <a:rPr sz="2700" spc="0" baseline="1517" dirty="0" smtClean="0">
                <a:latin typeface="Calibri"/>
                <a:cs typeface="Calibri"/>
              </a:rPr>
              <a:t>t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lang="en-US" sz="2700" spc="9" baseline="1517" dirty="0" smtClean="0">
                <a:latin typeface="Calibri"/>
                <a:cs typeface="Calibri"/>
              </a:rPr>
              <a:t>possible</a:t>
            </a:r>
            <a:r>
              <a:rPr lang="en-US" sz="2700" spc="9" dirty="0" smtClean="0">
                <a:latin typeface="Calibri"/>
                <a:cs typeface="Calibri"/>
              </a:rPr>
              <a:t> </a:t>
            </a:r>
            <a:r>
              <a:rPr sz="2700" spc="-19" baseline="1517" dirty="0" smtClean="0">
                <a:latin typeface="Calibri"/>
                <a:cs typeface="Calibri"/>
              </a:rPr>
              <a:t>c</a:t>
            </a:r>
            <a:r>
              <a:rPr sz="2700" spc="0" baseline="1517" dirty="0" smtClean="0">
                <a:latin typeface="Calibri"/>
                <a:cs typeface="Calibri"/>
              </a:rPr>
              <a:t>o</a:t>
            </a:r>
            <a:r>
              <a:rPr sz="2700" spc="-19" baseline="1517" dirty="0" smtClean="0">
                <a:latin typeface="Calibri"/>
                <a:cs typeface="Calibri"/>
              </a:rPr>
              <a:t>s</a:t>
            </a:r>
            <a:r>
              <a:rPr sz="2700" spc="0" baseline="1517" dirty="0" smtClean="0">
                <a:latin typeface="Calibri"/>
                <a:cs typeface="Calibri"/>
              </a:rPr>
              <a:t>t</a:t>
            </a:r>
            <a:r>
              <a:rPr lang="en-US" sz="2700" spc="0" baseline="1517" dirty="0" smtClean="0">
                <a:latin typeface="Calibri"/>
                <a:cs typeface="Calibri"/>
              </a:rPr>
              <a:t>,</a:t>
            </a:r>
            <a:r>
              <a:rPr sz="2700" spc="0" baseline="1517" dirty="0" smtClean="0">
                <a:latin typeface="Calibri"/>
                <a:cs typeface="Calibri"/>
              </a:rPr>
              <a:t> </a:t>
            </a:r>
            <a:r>
              <a:rPr sz="2700" spc="-29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echni</a:t>
            </a:r>
            <a:r>
              <a:rPr sz="2700" spc="-19" baseline="1517" dirty="0" smtClean="0">
                <a:latin typeface="Calibri"/>
                <a:cs typeface="Calibri"/>
              </a:rPr>
              <a:t>c</a:t>
            </a:r>
            <a:r>
              <a:rPr sz="2700" spc="0" baseline="1517" dirty="0" smtClean="0">
                <a:latin typeface="Calibri"/>
                <a:cs typeface="Calibri"/>
              </a:rPr>
              <a:t>al</a:t>
            </a:r>
            <a:r>
              <a:rPr sz="2700" spc="2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4" baseline="1517" dirty="0" smtClean="0">
                <a:latin typeface="Calibri"/>
                <a:cs typeface="Calibri"/>
              </a:rPr>
              <a:t>d</a:t>
            </a:r>
            <a:r>
              <a:rPr sz="2700" spc="0" baseline="1517" dirty="0" smtClean="0">
                <a:latin typeface="Calibri"/>
                <a:cs typeface="Calibri"/>
              </a:rPr>
              <a:t>u</a:t>
            </a:r>
            <a:r>
              <a:rPr sz="2700" spc="-14" baseline="1517" dirty="0" smtClean="0">
                <a:latin typeface="Calibri"/>
                <a:cs typeface="Calibri"/>
              </a:rPr>
              <a:t>c</a:t>
            </a:r>
            <a:r>
              <a:rPr sz="2700" spc="-9" baseline="1517" dirty="0" smtClean="0">
                <a:latin typeface="Calibri"/>
                <a:cs typeface="Calibri"/>
              </a:rPr>
              <a:t>a</a:t>
            </a:r>
            <a:r>
              <a:rPr sz="2700" spc="0" baseline="1517" dirty="0" smtClean="0">
                <a:latin typeface="Calibri"/>
                <a:cs typeface="Calibri"/>
              </a:rPr>
              <a:t>t</a:t>
            </a:r>
            <a:r>
              <a:rPr sz="2700" spc="-9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on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-19" baseline="1517" dirty="0" smtClean="0">
                <a:latin typeface="Calibri"/>
                <a:cs typeface="Calibri"/>
              </a:rPr>
              <a:t>c</a:t>
            </a:r>
            <a:r>
              <a:rPr sz="2700" spc="0" baseline="1517" dirty="0" smtClean="0">
                <a:latin typeface="Calibri"/>
                <a:cs typeface="Calibri"/>
              </a:rPr>
              <a:t>o</a:t>
            </a:r>
            <a:r>
              <a:rPr sz="2700" spc="-9" baseline="1517" dirty="0" smtClean="0">
                <a:latin typeface="Calibri"/>
                <a:cs typeface="Calibri"/>
              </a:rPr>
              <a:t>n</a:t>
            </a:r>
            <a:r>
              <a:rPr sz="2700" spc="-44" baseline="1517" dirty="0" smtClean="0">
                <a:latin typeface="Calibri"/>
                <a:cs typeface="Calibri"/>
              </a:rPr>
              <a:t>f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4" baseline="1517" dirty="0" smtClean="0">
                <a:latin typeface="Calibri"/>
                <a:cs typeface="Calibri"/>
              </a:rPr>
              <a:t>n</a:t>
            </a:r>
            <a:r>
              <a:rPr sz="2700" spc="-4" baseline="1517" dirty="0" smtClean="0">
                <a:latin typeface="Calibri"/>
                <a:cs typeface="Calibri"/>
              </a:rPr>
              <a:t>c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2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a</a:t>
            </a:r>
            <a:r>
              <a:rPr sz="2700" spc="-25" baseline="1517" dirty="0" smtClean="0">
                <a:latin typeface="Calibri"/>
                <a:cs typeface="Calibri"/>
              </a:rPr>
              <a:t>r</a:t>
            </a:r>
            <a:r>
              <a:rPr sz="2700" spc="0" baseline="1517" dirty="0" smtClean="0">
                <a:latin typeface="Calibri"/>
                <a:cs typeface="Calibri"/>
              </a:rPr>
              <a:t>oun</a:t>
            </a:r>
            <a:r>
              <a:rPr sz="2700" spc="4" baseline="1517" dirty="0" smtClean="0">
                <a:latin typeface="Calibri"/>
                <a:cs typeface="Calibri"/>
              </a:rPr>
              <a:t>d</a:t>
            </a:r>
            <a:r>
              <a:rPr sz="2700" spc="0" baseline="1517" dirty="0" smtClean="0">
                <a:latin typeface="Calibri"/>
                <a:cs typeface="Calibri"/>
              </a:rPr>
              <a:t>.</a:t>
            </a:r>
            <a:r>
              <a:rPr lang="en-US" sz="2700" spc="0" baseline="1517" dirty="0" smtClean="0">
                <a:latin typeface="Calibri"/>
                <a:cs typeface="Calibri"/>
              </a:rPr>
              <a:t>  </a:t>
            </a:r>
            <a:br>
              <a:rPr lang="en-US" sz="2700" spc="0" baseline="1517" dirty="0" smtClean="0">
                <a:latin typeface="Calibri"/>
                <a:cs typeface="Calibri"/>
              </a:rPr>
            </a:br>
            <a:r>
              <a:rPr lang="en-US" sz="2700" b="1" spc="0" baseline="1517" dirty="0" smtClean="0">
                <a:latin typeface="Calibri"/>
                <a:cs typeface="Calibri"/>
              </a:rPr>
              <a:t>The VM Workshop is now the largest conference world-wide focused</a:t>
            </a:r>
            <a:r>
              <a:rPr lang="en-US" sz="2700" b="1" dirty="0">
                <a:latin typeface="Calibri"/>
                <a:cs typeface="Calibri"/>
              </a:rPr>
              <a:t> </a:t>
            </a:r>
            <a:r>
              <a:rPr lang="en-US" sz="2000" b="1" dirty="0" smtClean="0">
                <a:latin typeface="Calibri"/>
                <a:cs typeface="Calibri"/>
              </a:rPr>
              <a:t>exclusively </a:t>
            </a:r>
            <a:r>
              <a:rPr lang="en-US" b="1" dirty="0" smtClean="0">
                <a:latin typeface="Calibri"/>
                <a:cs typeface="Calibri"/>
              </a:rPr>
              <a:t>on z/VM and ‘Linux on System z’!!</a:t>
            </a:r>
            <a:endParaRPr b="1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22569" y="2667000"/>
            <a:ext cx="7926855" cy="80297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3429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And</a:t>
            </a:r>
            <a:r>
              <a:rPr sz="2700" spc="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than</a:t>
            </a:r>
            <a:r>
              <a:rPr sz="2700" spc="-14" baseline="3034" dirty="0" smtClean="0">
                <a:latin typeface="Calibri"/>
                <a:cs typeface="Calibri"/>
              </a:rPr>
              <a:t>k</a:t>
            </a:r>
            <a:r>
              <a:rPr sz="2700" spc="0" baseline="3034" dirty="0" smtClean="0">
                <a:latin typeface="Calibri"/>
                <a:cs typeface="Calibri"/>
              </a:rPr>
              <a:t>s</a:t>
            </a:r>
            <a:r>
              <a:rPr sz="2700" spc="-4" baseline="3034" dirty="0" smtClean="0">
                <a:latin typeface="Calibri"/>
                <a:cs typeface="Calibri"/>
              </a:rPr>
              <a:t> </a:t>
            </a:r>
            <a:r>
              <a:rPr sz="2700" spc="-14" baseline="3034" dirty="0" smtClean="0">
                <a:latin typeface="Calibri"/>
                <a:cs typeface="Calibri"/>
              </a:rPr>
              <a:t>t</a:t>
            </a:r>
            <a:r>
              <a:rPr sz="2700" spc="0" baseline="3034" dirty="0" smtClean="0">
                <a:latin typeface="Calibri"/>
                <a:cs typeface="Calibri"/>
              </a:rPr>
              <a:t>o m</a:t>
            </a:r>
            <a:r>
              <a:rPr sz="2700" spc="4" baseline="3034" dirty="0" smtClean="0">
                <a:latin typeface="Calibri"/>
                <a:cs typeface="Calibri"/>
              </a:rPr>
              <a:t>e</a:t>
            </a:r>
            <a:r>
              <a:rPr sz="2700" spc="0" baseline="3034" dirty="0" smtClean="0">
                <a:latin typeface="Calibri"/>
                <a:cs typeface="Calibri"/>
              </a:rPr>
              <a:t>mb</a:t>
            </a:r>
            <a:r>
              <a:rPr sz="2700" spc="9" baseline="3034" dirty="0" smtClean="0">
                <a:latin typeface="Calibri"/>
                <a:cs typeface="Calibri"/>
              </a:rPr>
              <a:t>e</a:t>
            </a:r>
            <a:r>
              <a:rPr sz="2700" spc="-39" baseline="3034" dirty="0" smtClean="0">
                <a:latin typeface="Calibri"/>
                <a:cs typeface="Calibri"/>
              </a:rPr>
              <a:t>r</a:t>
            </a:r>
            <a:r>
              <a:rPr sz="2700" spc="0" baseline="3034" dirty="0" smtClean="0">
                <a:latin typeface="Calibri"/>
                <a:cs typeface="Calibri"/>
              </a:rPr>
              <a:t>s who</a:t>
            </a:r>
            <a:r>
              <a:rPr sz="2700" spc="9" baseline="3034" dirty="0" smtClean="0">
                <a:latin typeface="Calibri"/>
                <a:cs typeface="Calibri"/>
              </a:rPr>
              <a:t> </a:t>
            </a:r>
            <a:r>
              <a:rPr sz="2700" spc="-19" baseline="3034" dirty="0" smtClean="0">
                <a:latin typeface="Calibri"/>
                <a:cs typeface="Calibri"/>
              </a:rPr>
              <a:t>c</a:t>
            </a:r>
            <a:r>
              <a:rPr sz="2700" spc="0" baseline="3034" dirty="0" smtClean="0">
                <a:latin typeface="Calibri"/>
                <a:cs typeface="Calibri"/>
              </a:rPr>
              <a:t>ould</a:t>
            </a:r>
            <a:r>
              <a:rPr sz="2700" spc="1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not</a:t>
            </a:r>
            <a:r>
              <a:rPr sz="2700" spc="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be</a:t>
            </a:r>
            <a:r>
              <a:rPr sz="2700" spc="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p</a:t>
            </a:r>
            <a:r>
              <a:rPr sz="2700" spc="-25" baseline="3034" dirty="0" smtClean="0">
                <a:latin typeface="Calibri"/>
                <a:cs typeface="Calibri"/>
              </a:rPr>
              <a:t>r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4" baseline="3034" dirty="0" smtClean="0">
                <a:latin typeface="Calibri"/>
                <a:cs typeface="Calibri"/>
              </a:rPr>
              <a:t>s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-4" baseline="3034" dirty="0" smtClean="0">
                <a:latin typeface="Calibri"/>
                <a:cs typeface="Calibri"/>
              </a:rPr>
              <a:t>n</a:t>
            </a:r>
            <a:r>
              <a:rPr sz="2700" spc="0" baseline="3034" dirty="0" smtClean="0">
                <a:latin typeface="Calibri"/>
                <a:cs typeface="Calibri"/>
              </a:rPr>
              <a:t>t </a:t>
            </a:r>
            <a:r>
              <a:rPr sz="2700" spc="-4" baseline="3034" dirty="0" smtClean="0">
                <a:latin typeface="Calibri"/>
                <a:cs typeface="Calibri"/>
              </a:rPr>
              <a:t>i</a:t>
            </a:r>
            <a:r>
              <a:rPr sz="2700" spc="0" baseline="3034" dirty="0" smtClean="0">
                <a:latin typeface="Calibri"/>
                <a:cs typeface="Calibri"/>
              </a:rPr>
              <a:t>n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p</a:t>
            </a:r>
            <a:r>
              <a:rPr sz="2700" spc="4" baseline="3034" dirty="0" smtClean="0">
                <a:latin typeface="Calibri"/>
                <a:cs typeface="Calibri"/>
              </a:rPr>
              <a:t>e</a:t>
            </a:r>
            <a:r>
              <a:rPr sz="2700" spc="-39" baseline="3034" dirty="0" smtClean="0">
                <a:latin typeface="Calibri"/>
                <a:cs typeface="Calibri"/>
              </a:rPr>
              <a:t>r</a:t>
            </a:r>
            <a:r>
              <a:rPr sz="2700" spc="0" baseline="3034" dirty="0" smtClean="0">
                <a:latin typeface="Calibri"/>
                <a:cs typeface="Calibri"/>
              </a:rPr>
              <a:t>son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th</a:t>
            </a:r>
            <a:r>
              <a:rPr sz="2700" spc="-4" baseline="3034" dirty="0" smtClean="0">
                <a:latin typeface="Calibri"/>
                <a:cs typeface="Calibri"/>
              </a:rPr>
              <a:t>i</a:t>
            </a:r>
            <a:r>
              <a:rPr sz="2700" spc="0" baseline="3034" dirty="0" smtClean="0">
                <a:latin typeface="Calibri"/>
                <a:cs typeface="Calibri"/>
              </a:rPr>
              <a:t>s </a:t>
            </a:r>
            <a:r>
              <a:rPr sz="2700" spc="-25" baseline="3034" dirty="0" smtClean="0">
                <a:latin typeface="Calibri"/>
                <a:cs typeface="Calibri"/>
              </a:rPr>
              <a:t>y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4" baseline="3034" dirty="0" smtClean="0">
                <a:latin typeface="Calibri"/>
                <a:cs typeface="Calibri"/>
              </a:rPr>
              <a:t>a</a:t>
            </a:r>
            <a:r>
              <a:rPr sz="2700" spc="0" baseline="3034" dirty="0" smtClean="0">
                <a:latin typeface="Calibri"/>
                <a:cs typeface="Calibri"/>
              </a:rPr>
              <a:t>r due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spc="-14" baseline="3034" dirty="0" smtClean="0">
                <a:latin typeface="Calibri"/>
                <a:cs typeface="Calibri"/>
              </a:rPr>
              <a:t>t</a:t>
            </a:r>
            <a:r>
              <a:rPr sz="2700" spc="0" baseline="3034" dirty="0" smtClean="0">
                <a:latin typeface="Calibri"/>
                <a:cs typeface="Calibri"/>
              </a:rPr>
              <a:t>o other</a:t>
            </a:r>
            <a:endParaRPr sz="1800" dirty="0">
              <a:latin typeface="Calibri"/>
              <a:cs typeface="Calibri"/>
            </a:endParaRPr>
          </a:p>
          <a:p>
            <a:pPr marL="12700">
              <a:lnSpc>
                <a:spcPts val="2160"/>
              </a:lnSpc>
              <a:spcBef>
                <a:spcPts val="11"/>
              </a:spcBef>
            </a:pPr>
            <a:r>
              <a:rPr sz="2700" spc="-19" baseline="1517" dirty="0" smtClean="0">
                <a:latin typeface="Calibri"/>
                <a:cs typeface="Calibri"/>
              </a:rPr>
              <a:t>c</a:t>
            </a:r>
            <a:r>
              <a:rPr sz="2700" spc="0" baseline="1517" dirty="0" smtClean="0">
                <a:latin typeface="Calibri"/>
                <a:cs typeface="Calibri"/>
              </a:rPr>
              <a:t>ommi</a:t>
            </a:r>
            <a:r>
              <a:rPr sz="2700" spc="-4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men</a:t>
            </a:r>
            <a:r>
              <a:rPr sz="2700" spc="-4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s! 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They </a:t>
            </a:r>
            <a:r>
              <a:rPr sz="2700" spc="-19" baseline="1517" dirty="0" smtClean="0">
                <a:latin typeface="Calibri"/>
                <a:cs typeface="Calibri"/>
              </a:rPr>
              <a:t>c</a:t>
            </a:r>
            <a:r>
              <a:rPr sz="2700" spc="0" baseline="1517" dirty="0" smtClean="0">
                <a:latin typeface="Calibri"/>
                <a:cs typeface="Calibri"/>
              </a:rPr>
              <a:t>o</a:t>
            </a:r>
            <a:r>
              <a:rPr sz="2700" spc="-9" baseline="1517" dirty="0" smtClean="0">
                <a:latin typeface="Calibri"/>
                <a:cs typeface="Calibri"/>
              </a:rPr>
              <a:t>n</a:t>
            </a:r>
            <a:r>
              <a:rPr sz="2700" spc="0" baseline="1517" dirty="0" smtClean="0">
                <a:latin typeface="Calibri"/>
                <a:cs typeface="Calibri"/>
              </a:rPr>
              <a:t>t</a:t>
            </a:r>
            <a:r>
              <a:rPr sz="2700" spc="-9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nued</a:t>
            </a:r>
            <a:r>
              <a:rPr sz="2700" spc="29" baseline="1517" dirty="0" smtClean="0">
                <a:latin typeface="Calibri"/>
                <a:cs typeface="Calibri"/>
              </a:rPr>
              <a:t> </a:t>
            </a:r>
            <a:r>
              <a:rPr sz="2700" spc="-14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o </a:t>
            </a:r>
            <a:r>
              <a:rPr sz="2700" spc="-14" baseline="1517" dirty="0" smtClean="0">
                <a:latin typeface="Calibri"/>
                <a:cs typeface="Calibri"/>
              </a:rPr>
              <a:t>w</a:t>
            </a:r>
            <a:r>
              <a:rPr sz="2700" spc="0" baseline="1517" dirty="0" smtClean="0">
                <a:latin typeface="Calibri"/>
                <a:cs typeface="Calibri"/>
              </a:rPr>
              <a:t>ork</a:t>
            </a:r>
            <a:r>
              <a:rPr sz="2700" spc="-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on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-25" baseline="1517" dirty="0" smtClean="0">
                <a:latin typeface="Calibri"/>
                <a:cs typeface="Calibri"/>
              </a:rPr>
              <a:t>t</a:t>
            </a:r>
            <a:r>
              <a:rPr sz="2700" spc="0" baseline="1517" dirty="0" smtClean="0">
                <a:latin typeface="Calibri"/>
                <a:cs typeface="Calibri"/>
              </a:rPr>
              <a:t>a</a:t>
            </a:r>
            <a:r>
              <a:rPr sz="2700" spc="4" baseline="1517" dirty="0" smtClean="0">
                <a:latin typeface="Calibri"/>
                <a:cs typeface="Calibri"/>
              </a:rPr>
              <a:t>s</a:t>
            </a:r>
            <a:r>
              <a:rPr sz="2700" spc="-14" baseline="1517" dirty="0" smtClean="0">
                <a:latin typeface="Calibri"/>
                <a:cs typeface="Calibri"/>
              </a:rPr>
              <a:t>k</a:t>
            </a:r>
            <a:r>
              <a:rPr sz="2700" spc="0" baseline="1517" dirty="0" smtClean="0">
                <a:latin typeface="Calibri"/>
                <a:cs typeface="Calibri"/>
              </a:rPr>
              <a:t>s</a:t>
            </a:r>
            <a:r>
              <a:rPr sz="2700" spc="-1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wh</a:t>
            </a:r>
            <a:r>
              <a:rPr sz="2700" spc="-4" baseline="1517" dirty="0" smtClean="0">
                <a:latin typeface="Calibri"/>
                <a:cs typeface="Calibri"/>
              </a:rPr>
              <a:t>il</a:t>
            </a:r>
            <a:r>
              <a:rPr sz="2700" spc="0" baseline="1517" dirty="0" smtClean="0">
                <a:latin typeface="Calibri"/>
                <a:cs typeface="Calibri"/>
              </a:rPr>
              <a:t>e</a:t>
            </a:r>
            <a:r>
              <a:rPr sz="2700" spc="2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kn</a:t>
            </a:r>
            <a:r>
              <a:rPr sz="2700" spc="-14" baseline="1517" dirty="0" smtClean="0">
                <a:latin typeface="Calibri"/>
                <a:cs typeface="Calibri"/>
              </a:rPr>
              <a:t>o</a:t>
            </a:r>
            <a:r>
              <a:rPr sz="2700" spc="0" baseline="1517" dirty="0" smtClean="0">
                <a:latin typeface="Calibri"/>
                <a:cs typeface="Calibri"/>
              </a:rPr>
              <a:t>w</a:t>
            </a:r>
            <a:r>
              <a:rPr sz="2700" spc="-9" baseline="1517" dirty="0" smtClean="0">
                <a:latin typeface="Calibri"/>
                <a:cs typeface="Calibri"/>
              </a:rPr>
              <a:t>i</a:t>
            </a:r>
            <a:r>
              <a:rPr sz="2700" spc="0" baseline="1517" dirty="0" smtClean="0">
                <a:latin typeface="Calibri"/>
                <a:cs typeface="Calibri"/>
              </a:rPr>
              <a:t>ng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th</a:t>
            </a:r>
            <a:r>
              <a:rPr sz="2700" spc="-9" baseline="1517" dirty="0" smtClean="0">
                <a:latin typeface="Calibri"/>
                <a:cs typeface="Calibri"/>
              </a:rPr>
              <a:t>a</a:t>
            </a:r>
            <a:r>
              <a:rPr sz="2700" spc="0" baseline="1517" dirty="0" smtClean="0">
                <a:latin typeface="Calibri"/>
                <a:cs typeface="Calibri"/>
              </a:rPr>
              <a:t>t th</a:t>
            </a:r>
            <a:r>
              <a:rPr sz="2700" spc="-9" baseline="1517" dirty="0" smtClean="0">
                <a:latin typeface="Calibri"/>
                <a:cs typeface="Calibri"/>
              </a:rPr>
              <a:t>e</a:t>
            </a:r>
            <a:r>
              <a:rPr sz="2700" spc="0" baseline="1517" dirty="0" smtClean="0">
                <a:latin typeface="Calibri"/>
                <a:cs typeface="Calibri"/>
              </a:rPr>
              <a:t>y</a:t>
            </a:r>
            <a:r>
              <a:rPr sz="2700" spc="14" baseline="1517" dirty="0" smtClean="0">
                <a:latin typeface="Calibri"/>
                <a:cs typeface="Calibri"/>
              </a:rPr>
              <a:t> </a:t>
            </a:r>
            <a:r>
              <a:rPr sz="2700" spc="-14" baseline="1517" dirty="0" smtClean="0">
                <a:latin typeface="Calibri"/>
                <a:cs typeface="Calibri"/>
              </a:rPr>
              <a:t>w</a:t>
            </a:r>
            <a:r>
              <a:rPr sz="2700" spc="0" baseline="1517" dirty="0" smtClean="0">
                <a:latin typeface="Calibri"/>
                <a:cs typeface="Calibri"/>
              </a:rPr>
              <a:t>ould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miss</a:t>
            </a:r>
            <a:endParaRPr sz="1800" dirty="0">
              <a:latin typeface="Calibri"/>
              <a:cs typeface="Calibri"/>
            </a:endParaRPr>
          </a:p>
          <a:p>
            <a:pPr marL="12700" marR="34290">
              <a:lnSpc>
                <a:spcPts val="2160"/>
              </a:lnSpc>
            </a:pPr>
            <a:r>
              <a:rPr sz="2700" spc="0" baseline="1517" dirty="0" smtClean="0">
                <a:latin typeface="Calibri"/>
                <a:cs typeface="Calibri"/>
              </a:rPr>
              <a:t>out</a:t>
            </a:r>
            <a:r>
              <a:rPr sz="2700" spc="4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on all the</a:t>
            </a:r>
            <a:r>
              <a:rPr sz="2700" spc="9" baseline="1517" dirty="0" smtClean="0">
                <a:latin typeface="Calibri"/>
                <a:cs typeface="Calibri"/>
              </a:rPr>
              <a:t> </a:t>
            </a:r>
            <a:r>
              <a:rPr sz="2700" spc="0" baseline="1517" dirty="0" smtClean="0">
                <a:latin typeface="Calibri"/>
                <a:cs typeface="Calibri"/>
              </a:rPr>
              <a:t>fun!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433720" y="3581019"/>
            <a:ext cx="8227060" cy="266738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algn="ctr">
              <a:lnSpc>
                <a:spcPts val="1935"/>
              </a:lnSpc>
              <a:spcBef>
                <a:spcPts val="96"/>
              </a:spcBef>
            </a:pPr>
            <a:r>
              <a:rPr sz="2700" spc="-75" baseline="3034" dirty="0" smtClean="0">
                <a:latin typeface="Calibri"/>
                <a:cs typeface="Calibri"/>
              </a:rPr>
              <a:t>V</a:t>
            </a:r>
            <a:r>
              <a:rPr sz="2700" spc="0" baseline="3034" dirty="0" smtClean="0">
                <a:latin typeface="Calibri"/>
                <a:cs typeface="Calibri"/>
              </a:rPr>
              <a:t>o</a:t>
            </a:r>
            <a:r>
              <a:rPr sz="2700" spc="-4" baseline="3034" dirty="0" smtClean="0">
                <a:latin typeface="Calibri"/>
                <a:cs typeface="Calibri"/>
              </a:rPr>
              <a:t>l</a:t>
            </a:r>
            <a:r>
              <a:rPr sz="2700" spc="0" baseline="3034" dirty="0" smtClean="0">
                <a:latin typeface="Calibri"/>
                <a:cs typeface="Calibri"/>
              </a:rPr>
              <a:t>u</a:t>
            </a:r>
            <a:r>
              <a:rPr sz="2700" spc="-4" baseline="3034" dirty="0" smtClean="0">
                <a:latin typeface="Calibri"/>
                <a:cs typeface="Calibri"/>
              </a:rPr>
              <a:t>n</a:t>
            </a:r>
            <a:r>
              <a:rPr sz="2700" spc="-25" baseline="3034" dirty="0" smtClean="0">
                <a:latin typeface="Calibri"/>
                <a:cs typeface="Calibri"/>
              </a:rPr>
              <a:t>t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4" baseline="3034" dirty="0" smtClean="0">
                <a:latin typeface="Calibri"/>
                <a:cs typeface="Calibri"/>
              </a:rPr>
              <a:t>e</a:t>
            </a:r>
            <a:r>
              <a:rPr sz="2700" spc="0" baseline="3034" dirty="0" smtClean="0">
                <a:latin typeface="Calibri"/>
                <a:cs typeface="Calibri"/>
              </a:rPr>
              <a:t>r</a:t>
            </a:r>
            <a:r>
              <a:rPr sz="2700" spc="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Commi</a:t>
            </a:r>
            <a:r>
              <a:rPr sz="2700" spc="-29" baseline="3034" dirty="0" smtClean="0">
                <a:latin typeface="Calibri"/>
                <a:cs typeface="Calibri"/>
              </a:rPr>
              <a:t>t</a:t>
            </a:r>
            <a:r>
              <a:rPr sz="2700" spc="-25" baseline="3034" dirty="0" smtClean="0">
                <a:latin typeface="Calibri"/>
                <a:cs typeface="Calibri"/>
              </a:rPr>
              <a:t>t</a:t>
            </a:r>
            <a:r>
              <a:rPr sz="2700" spc="0" baseline="3034" dirty="0" smtClean="0">
                <a:latin typeface="Calibri"/>
                <a:cs typeface="Calibri"/>
              </a:rPr>
              <a:t>ee</a:t>
            </a:r>
            <a:r>
              <a:rPr sz="2700" spc="19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me</a:t>
            </a:r>
            <a:r>
              <a:rPr sz="2700" spc="4" baseline="3034" dirty="0" smtClean="0">
                <a:latin typeface="Calibri"/>
                <a:cs typeface="Calibri"/>
              </a:rPr>
              <a:t>m</a:t>
            </a:r>
            <a:r>
              <a:rPr sz="2700" spc="0" baseline="3034" dirty="0" smtClean="0">
                <a:latin typeface="Calibri"/>
                <a:cs typeface="Calibri"/>
              </a:rPr>
              <a:t>b</a:t>
            </a:r>
            <a:r>
              <a:rPr sz="2700" spc="4" baseline="3034" dirty="0" smtClean="0">
                <a:latin typeface="Calibri"/>
                <a:cs typeface="Calibri"/>
              </a:rPr>
              <a:t>e</a:t>
            </a:r>
            <a:r>
              <a:rPr sz="2700" spc="-39" baseline="3034" dirty="0" smtClean="0">
                <a:latin typeface="Calibri"/>
                <a:cs typeface="Calibri"/>
              </a:rPr>
              <a:t>r</a:t>
            </a:r>
            <a:r>
              <a:rPr sz="2700" spc="0" baseline="3034" dirty="0" smtClean="0">
                <a:latin typeface="Calibri"/>
                <a:cs typeface="Calibri"/>
              </a:rPr>
              <a:t>s </a:t>
            </a:r>
            <a:r>
              <a:rPr sz="2700" spc="-19" baseline="3034" dirty="0" smtClean="0">
                <a:latin typeface="Calibri"/>
                <a:cs typeface="Calibri"/>
              </a:rPr>
              <a:t>s</a:t>
            </a:r>
            <a:r>
              <a:rPr sz="2700" spc="-25" baseline="3034" dirty="0" smtClean="0">
                <a:latin typeface="Calibri"/>
                <a:cs typeface="Calibri"/>
              </a:rPr>
              <a:t>t</a:t>
            </a:r>
            <a:r>
              <a:rPr sz="2700" spc="0" baseline="3034" dirty="0" smtClean="0">
                <a:latin typeface="Calibri"/>
                <a:cs typeface="Calibri"/>
              </a:rPr>
              <a:t>and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and be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ac</a:t>
            </a:r>
            <a:r>
              <a:rPr sz="2700" spc="-4" baseline="3034" dirty="0" smtClean="0">
                <a:latin typeface="Calibri"/>
                <a:cs typeface="Calibri"/>
              </a:rPr>
              <a:t>k</a:t>
            </a:r>
            <a:r>
              <a:rPr sz="2700" spc="0" baseline="3034" dirty="0" smtClean="0">
                <a:latin typeface="Calibri"/>
                <a:cs typeface="Calibri"/>
              </a:rPr>
              <a:t>n</a:t>
            </a:r>
            <a:r>
              <a:rPr sz="2700" spc="-9" baseline="3034" dirty="0" smtClean="0">
                <a:latin typeface="Calibri"/>
                <a:cs typeface="Calibri"/>
              </a:rPr>
              <a:t>o</a:t>
            </a:r>
            <a:r>
              <a:rPr sz="2700" spc="0" baseline="3034" dirty="0" smtClean="0">
                <a:latin typeface="Calibri"/>
                <a:cs typeface="Calibri"/>
              </a:rPr>
              <a:t>w</a:t>
            </a:r>
            <a:r>
              <a:rPr sz="2700" spc="-9" baseline="3034" dirty="0" smtClean="0">
                <a:latin typeface="Calibri"/>
                <a:cs typeface="Calibri"/>
              </a:rPr>
              <a:t>l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4" baseline="3034" dirty="0" smtClean="0">
                <a:latin typeface="Calibri"/>
                <a:cs typeface="Calibri"/>
              </a:rPr>
              <a:t>d</a:t>
            </a:r>
            <a:r>
              <a:rPr sz="2700" spc="-4" baseline="3034" dirty="0" smtClean="0">
                <a:latin typeface="Calibri"/>
                <a:cs typeface="Calibri"/>
              </a:rPr>
              <a:t>g</a:t>
            </a:r>
            <a:r>
              <a:rPr sz="2700" spc="0" baseline="3034" dirty="0" smtClean="0">
                <a:latin typeface="Calibri"/>
                <a:cs typeface="Calibri"/>
              </a:rPr>
              <a:t>e</a:t>
            </a:r>
            <a:r>
              <a:rPr sz="2700" spc="4" baseline="3034" dirty="0" smtClean="0">
                <a:latin typeface="Calibri"/>
                <a:cs typeface="Calibri"/>
              </a:rPr>
              <a:t>d</a:t>
            </a:r>
            <a:r>
              <a:rPr sz="2700" spc="0" baseline="3034" dirty="0" smtClean="0">
                <a:latin typeface="Calibri"/>
                <a:cs typeface="Calibri"/>
              </a:rPr>
              <a:t>!</a:t>
            </a:r>
            <a:r>
              <a:rPr lang="en-US" sz="2700" spc="0" baseline="3034" dirty="0" smtClean="0">
                <a:latin typeface="Calibri"/>
                <a:cs typeface="Calibri"/>
              </a:rPr>
              <a:t/>
            </a:r>
            <a:br>
              <a:rPr lang="en-US" sz="2700" spc="0" baseline="3034" dirty="0" smtClean="0">
                <a:latin typeface="Calibri"/>
                <a:cs typeface="Calibri"/>
              </a:rPr>
            </a:br>
            <a:r>
              <a:rPr lang="en-US" sz="2700" b="1" spc="0" baseline="3034" dirty="0" smtClean="0">
                <a:solidFill>
                  <a:srgbClr val="0000FF"/>
                </a:solidFill>
                <a:latin typeface="Calibri"/>
                <a:cs typeface="Calibri"/>
              </a:rPr>
              <a:t/>
            </a:r>
            <a:br>
              <a:rPr lang="en-US" sz="2700" b="1" spc="0" baseline="3034" dirty="0" smtClean="0">
                <a:solidFill>
                  <a:srgbClr val="0000FF"/>
                </a:solidFill>
                <a:latin typeface="Calibri"/>
                <a:cs typeface="Calibri"/>
              </a:rPr>
            </a:br>
            <a:r>
              <a:rPr lang="en-US" sz="3600" b="1" spc="0" baseline="3034" dirty="0" smtClean="0">
                <a:solidFill>
                  <a:srgbClr val="0000FF"/>
                </a:solidFill>
                <a:latin typeface="Calibri"/>
                <a:cs typeface="Calibri"/>
              </a:rPr>
              <a:t>And a </a:t>
            </a:r>
            <a:r>
              <a:rPr lang="en-US" sz="3600" b="1" i="1" spc="0" baseline="3034" dirty="0" smtClean="0">
                <a:solidFill>
                  <a:srgbClr val="0000FF"/>
                </a:solidFill>
                <a:latin typeface="Calibri"/>
                <a:cs typeface="Calibri"/>
              </a:rPr>
              <a:t>special </a:t>
            </a:r>
            <a:r>
              <a:rPr lang="en-US" sz="2400" b="1" i="1" spc="0" dirty="0" smtClean="0">
                <a:solidFill>
                  <a:srgbClr val="0000FF"/>
                </a:solidFill>
                <a:latin typeface="Calibri"/>
                <a:cs typeface="Calibri"/>
              </a:rPr>
              <a:t>recognition </a:t>
            </a:r>
            <a:r>
              <a:rPr lang="en-US" sz="2400" b="1" spc="0" dirty="0" smtClean="0">
                <a:solidFill>
                  <a:srgbClr val="0000FF"/>
                </a:solidFill>
                <a:latin typeface="Calibri"/>
                <a:cs typeface="Calibri"/>
              </a:rPr>
              <a:t>of </a:t>
            </a:r>
            <a:br>
              <a:rPr lang="en-US" sz="2400" b="1" spc="0" dirty="0" smtClean="0">
                <a:solidFill>
                  <a:srgbClr val="0000FF"/>
                </a:solidFill>
                <a:latin typeface="Calibri"/>
                <a:cs typeface="Calibri"/>
              </a:rPr>
            </a:br>
            <a:r>
              <a:rPr lang="en-US" sz="2400" b="1" spc="0" dirty="0" smtClean="0">
                <a:solidFill>
                  <a:srgbClr val="0000FF"/>
                </a:solidFill>
                <a:latin typeface="Calibri"/>
                <a:cs typeface="Calibri"/>
              </a:rPr>
              <a:t/>
            </a:r>
            <a:br>
              <a:rPr lang="en-US" sz="2400" b="1" spc="0" dirty="0" smtClean="0">
                <a:solidFill>
                  <a:srgbClr val="0000FF"/>
                </a:solidFill>
                <a:latin typeface="Calibri"/>
                <a:cs typeface="Calibri"/>
              </a:rPr>
            </a:br>
            <a:r>
              <a:rPr lang="en-US" sz="2400" b="1" dirty="0" smtClean="0">
                <a:solidFill>
                  <a:srgbClr val="0000FF"/>
                </a:solidFill>
                <a:latin typeface="Calibri"/>
                <a:cs typeface="Calibri"/>
              </a:rPr>
              <a:t>VM Workshop Chairman 2015/2016 … </a:t>
            </a:r>
            <a:br>
              <a:rPr lang="en-US" sz="2400" b="1" dirty="0" smtClean="0">
                <a:solidFill>
                  <a:srgbClr val="0000FF"/>
                </a:solidFill>
                <a:latin typeface="Calibri"/>
                <a:cs typeface="Calibri"/>
              </a:rPr>
            </a:br>
            <a:r>
              <a:rPr lang="en-US" sz="2400" b="1" dirty="0" smtClean="0">
                <a:solidFill>
                  <a:srgbClr val="0000FF"/>
                </a:solidFill>
                <a:latin typeface="Calibri"/>
                <a:cs typeface="Calibri"/>
              </a:rPr>
              <a:t/>
            </a:r>
            <a:br>
              <a:rPr lang="en-US" sz="2400" b="1" dirty="0" smtClean="0">
                <a:solidFill>
                  <a:srgbClr val="0000FF"/>
                </a:solidFill>
                <a:latin typeface="Calibri"/>
                <a:cs typeface="Calibri"/>
              </a:rPr>
            </a:br>
            <a:r>
              <a:rPr lang="en-US" sz="2400" b="1" u="sng" dirty="0" smtClean="0">
                <a:solidFill>
                  <a:srgbClr val="0000FF"/>
                </a:solidFill>
                <a:latin typeface="Calibri"/>
                <a:cs typeface="Calibri"/>
              </a:rPr>
              <a:t>Eric Schuler-Dalverny</a:t>
            </a:r>
            <a:endParaRPr lang="en-US" sz="2400" b="1" u="sng" dirty="0">
              <a:solidFill>
                <a:srgbClr val="0000FF"/>
              </a:solidFill>
              <a:latin typeface="Calibri"/>
              <a:cs typeface="Calibri"/>
            </a:endParaRPr>
          </a:p>
          <a:p>
            <a:pPr marL="12700" algn="ctr">
              <a:lnSpc>
                <a:spcPts val="1935"/>
              </a:lnSpc>
              <a:spcBef>
                <a:spcPts val="96"/>
              </a:spcBef>
            </a:pPr>
            <a:endParaRPr lang="en-US" sz="2400" b="1" dirty="0" smtClean="0">
              <a:solidFill>
                <a:srgbClr val="0000FF"/>
              </a:solidFill>
              <a:latin typeface="Calibri"/>
              <a:cs typeface="Calibri"/>
            </a:endParaRPr>
          </a:p>
          <a:p>
            <a:pPr marL="12700" algn="ctr">
              <a:lnSpc>
                <a:spcPts val="1935"/>
              </a:lnSpc>
              <a:spcBef>
                <a:spcPts val="96"/>
              </a:spcBef>
            </a:pPr>
            <a:endParaRPr lang="en-US" sz="2400" i="1" dirty="0">
              <a:latin typeface="Calibri"/>
              <a:cs typeface="Calibri"/>
            </a:endParaRPr>
          </a:p>
          <a:p>
            <a:pPr marL="12700" algn="ctr">
              <a:lnSpc>
                <a:spcPts val="1935"/>
              </a:lnSpc>
              <a:spcBef>
                <a:spcPts val="96"/>
              </a:spcBef>
            </a:pPr>
            <a:r>
              <a:rPr lang="en-US" sz="2400" i="1" dirty="0" smtClean="0">
                <a:latin typeface="Calibri"/>
                <a:cs typeface="Calibri"/>
              </a:rPr>
              <a:t>Volunteers, please stand to be acknowledged</a:t>
            </a:r>
            <a:r>
              <a:rPr lang="en-US" sz="2400" b="1" dirty="0" smtClean="0">
                <a:latin typeface="Calibri"/>
                <a:cs typeface="Calibri"/>
              </a:rPr>
              <a:t>.</a:t>
            </a:r>
            <a:endParaRPr sz="2400" b="1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ject 5"/>
          <p:cNvSpPr txBox="1"/>
          <p:nvPr/>
        </p:nvSpPr>
        <p:spPr>
          <a:xfrm>
            <a:off x="717296" y="489864"/>
            <a:ext cx="7661435" cy="14078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658561" marR="689701" algn="ctr">
              <a:lnSpc>
                <a:spcPts val="3365"/>
              </a:lnSpc>
              <a:spcBef>
                <a:spcPts val="168"/>
              </a:spcBef>
            </a:pPr>
            <a:r>
              <a:rPr sz="4800" b="1" baseline="3413" dirty="0" smtClean="0">
                <a:solidFill>
                  <a:prstClr val="black"/>
                </a:solidFill>
                <a:cs typeface="Calibri"/>
              </a:rPr>
              <a:t>W</a:t>
            </a:r>
            <a:r>
              <a:rPr sz="4800" b="1" spc="-64" baseline="3413" dirty="0" smtClean="0">
                <a:solidFill>
                  <a:prstClr val="black"/>
                </a:solidFill>
                <a:cs typeface="Calibri"/>
              </a:rPr>
              <a:t>h</a:t>
            </a:r>
            <a:r>
              <a:rPr sz="4800" b="1" baseline="3413" dirty="0" smtClean="0">
                <a:solidFill>
                  <a:prstClr val="black"/>
                </a:solidFill>
                <a:cs typeface="Calibri"/>
              </a:rPr>
              <a:t>y</a:t>
            </a:r>
            <a:r>
              <a:rPr sz="4800" b="1" spc="-9" baseline="3413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4800" b="1" baseline="3413" dirty="0" smtClean="0">
                <a:solidFill>
                  <a:prstClr val="black"/>
                </a:solidFill>
                <a:cs typeface="Calibri"/>
              </a:rPr>
              <a:t>Isn’t</a:t>
            </a:r>
            <a:r>
              <a:rPr sz="4800" b="1" spc="-19" baseline="3413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4800" b="1" baseline="3413" dirty="0" smtClean="0">
                <a:solidFill>
                  <a:prstClr val="black"/>
                </a:solidFill>
                <a:cs typeface="Calibri"/>
              </a:rPr>
              <a:t>this</a:t>
            </a:r>
            <a:r>
              <a:rPr sz="4800" b="1" spc="-19" baseline="3413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4800" b="1" baseline="3413" dirty="0" smtClean="0">
                <a:solidFill>
                  <a:prstClr val="black"/>
                </a:solidFill>
                <a:cs typeface="Calibri"/>
              </a:rPr>
              <a:t>the “z/VM</a:t>
            </a:r>
            <a:r>
              <a:rPr sz="4800" b="1" spc="-25" baseline="3413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4800" b="1" spc="-119" baseline="3413" dirty="0" smtClean="0">
                <a:solidFill>
                  <a:prstClr val="black"/>
                </a:solidFill>
                <a:cs typeface="Calibri"/>
              </a:rPr>
              <a:t>W</a:t>
            </a:r>
            <a:r>
              <a:rPr sz="4800" b="1" baseline="3413" dirty="0" smtClean="0">
                <a:solidFill>
                  <a:prstClr val="black"/>
                </a:solidFill>
                <a:cs typeface="Calibri"/>
              </a:rPr>
              <a:t>or</a:t>
            </a:r>
            <a:r>
              <a:rPr sz="4800" b="1" spc="-19" baseline="3413" dirty="0" smtClean="0">
                <a:solidFill>
                  <a:prstClr val="black"/>
                </a:solidFill>
                <a:cs typeface="Calibri"/>
              </a:rPr>
              <a:t>k</a:t>
            </a:r>
            <a:r>
              <a:rPr sz="4800" b="1" baseline="3413" dirty="0" smtClean="0">
                <a:solidFill>
                  <a:prstClr val="black"/>
                </a:solidFill>
                <a:cs typeface="Calibri"/>
              </a:rPr>
              <a:t>shop</a:t>
            </a:r>
            <a:r>
              <a:rPr sz="4800" b="1" spc="-314" baseline="3413" dirty="0" smtClean="0">
                <a:solidFill>
                  <a:prstClr val="black"/>
                </a:solidFill>
                <a:cs typeface="Calibri"/>
              </a:rPr>
              <a:t>”</a:t>
            </a:r>
            <a:r>
              <a:rPr sz="4800" b="1" baseline="3413" dirty="0" smtClean="0">
                <a:solidFill>
                  <a:prstClr val="black"/>
                </a:solidFill>
                <a:cs typeface="Calibri"/>
              </a:rPr>
              <a:t>,</a:t>
            </a:r>
            <a:endParaRPr sz="3200" dirty="0">
              <a:solidFill>
                <a:prstClr val="black"/>
              </a:solidFill>
              <a:cs typeface="Calibri"/>
            </a:endParaRPr>
          </a:p>
          <a:p>
            <a:pPr marL="3591140" marR="3620462" algn="ctr">
              <a:lnSpc>
                <a:spcPts val="3840"/>
              </a:lnSpc>
              <a:spcBef>
                <a:spcPts val="23"/>
              </a:spcBef>
            </a:pPr>
            <a:r>
              <a:rPr sz="4800" b="1" baseline="1706" dirty="0" smtClean="0">
                <a:solidFill>
                  <a:prstClr val="black"/>
                </a:solidFill>
                <a:cs typeface="Calibri"/>
              </a:rPr>
              <a:t>or</a:t>
            </a:r>
            <a:endParaRPr sz="3200" dirty="0">
              <a:solidFill>
                <a:prstClr val="black"/>
              </a:solidFill>
              <a:cs typeface="Calibri"/>
            </a:endParaRPr>
          </a:p>
          <a:p>
            <a:pPr algn="ctr">
              <a:lnSpc>
                <a:spcPts val="3840"/>
              </a:lnSpc>
            </a:pPr>
            <a:r>
              <a:rPr sz="4800" b="1" baseline="1706" dirty="0" smtClean="0">
                <a:solidFill>
                  <a:prstClr val="black"/>
                </a:solidFill>
                <a:cs typeface="Calibri"/>
              </a:rPr>
              <a:t>the </a:t>
            </a:r>
            <a:r>
              <a:rPr sz="4800" b="1" spc="-9" baseline="1706" dirty="0" smtClean="0">
                <a:solidFill>
                  <a:prstClr val="black"/>
                </a:solidFill>
                <a:cs typeface="Calibri"/>
              </a:rPr>
              <a:t>“</a:t>
            </a:r>
            <a:r>
              <a:rPr sz="4800" b="1" baseline="1706" dirty="0" smtClean="0">
                <a:solidFill>
                  <a:prstClr val="black"/>
                </a:solidFill>
                <a:cs typeface="Calibri"/>
              </a:rPr>
              <a:t>‘Linux</a:t>
            </a:r>
            <a:r>
              <a:rPr sz="4800" b="1" spc="-25" baseline="1706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4800" b="1" baseline="1706" dirty="0" smtClean="0">
                <a:solidFill>
                  <a:prstClr val="black"/>
                </a:solidFill>
                <a:cs typeface="Calibri"/>
              </a:rPr>
              <a:t>on </a:t>
            </a:r>
            <a:r>
              <a:rPr sz="4800" b="1" spc="-54" baseline="1706" dirty="0" smtClean="0">
                <a:solidFill>
                  <a:prstClr val="black"/>
                </a:solidFill>
                <a:cs typeface="Calibri"/>
              </a:rPr>
              <a:t>S</a:t>
            </a:r>
            <a:r>
              <a:rPr sz="4800" b="1" spc="-29" baseline="1706" dirty="0" smtClean="0">
                <a:solidFill>
                  <a:prstClr val="black"/>
                </a:solidFill>
                <a:cs typeface="Calibri"/>
              </a:rPr>
              <a:t>yst</a:t>
            </a:r>
            <a:r>
              <a:rPr sz="4800" b="1" baseline="1706" dirty="0" smtClean="0">
                <a:solidFill>
                  <a:prstClr val="black"/>
                </a:solidFill>
                <a:cs typeface="Calibri"/>
              </a:rPr>
              <a:t>em </a:t>
            </a:r>
            <a:r>
              <a:rPr sz="4800" b="1" spc="25" baseline="1706" dirty="0" smtClean="0">
                <a:solidFill>
                  <a:prstClr val="black"/>
                </a:solidFill>
                <a:cs typeface="Calibri"/>
              </a:rPr>
              <a:t>z</a:t>
            </a:r>
            <a:r>
              <a:rPr sz="4800" b="1" baseline="1706" dirty="0" smtClean="0">
                <a:solidFill>
                  <a:prstClr val="black"/>
                </a:solidFill>
                <a:cs typeface="Calibri"/>
              </a:rPr>
              <a:t>’ &amp; z/VM </a:t>
            </a:r>
            <a:r>
              <a:rPr sz="4800" b="1" spc="-119" baseline="1706" dirty="0" smtClean="0">
                <a:solidFill>
                  <a:prstClr val="black"/>
                </a:solidFill>
                <a:cs typeface="Calibri"/>
              </a:rPr>
              <a:t>W</a:t>
            </a:r>
            <a:r>
              <a:rPr sz="4800" b="1" baseline="1706" dirty="0" smtClean="0">
                <a:solidFill>
                  <a:prstClr val="black"/>
                </a:solidFill>
                <a:cs typeface="Calibri"/>
              </a:rPr>
              <a:t>or</a:t>
            </a:r>
            <a:r>
              <a:rPr sz="4800" b="1" spc="-19" baseline="1706" dirty="0" smtClean="0">
                <a:solidFill>
                  <a:prstClr val="black"/>
                </a:solidFill>
                <a:cs typeface="Calibri"/>
              </a:rPr>
              <a:t>k</a:t>
            </a:r>
            <a:r>
              <a:rPr sz="4800" b="1" baseline="1706" dirty="0" smtClean="0">
                <a:solidFill>
                  <a:prstClr val="black"/>
                </a:solidFill>
                <a:cs typeface="Calibri"/>
              </a:rPr>
              <a:t>shop</a:t>
            </a:r>
            <a:r>
              <a:rPr sz="4800" b="1" spc="-14" baseline="1706" dirty="0" smtClean="0">
                <a:solidFill>
                  <a:prstClr val="black"/>
                </a:solidFill>
                <a:cs typeface="Calibri"/>
              </a:rPr>
              <a:t>”</a:t>
            </a:r>
            <a:r>
              <a:rPr sz="4800" b="1" baseline="1706" dirty="0" smtClean="0">
                <a:solidFill>
                  <a:prstClr val="black"/>
                </a:solidFill>
                <a:cs typeface="Calibri"/>
              </a:rPr>
              <a:t>?</a:t>
            </a:r>
            <a:endParaRPr sz="32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83540" y="2407285"/>
            <a:ext cx="8270596" cy="10772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2316353" marR="2289603" algn="ctr">
              <a:lnSpc>
                <a:spcPts val="1935"/>
              </a:lnSpc>
              <a:spcBef>
                <a:spcPts val="96"/>
              </a:spcBef>
            </a:pPr>
            <a:r>
              <a:rPr sz="2700" b="1" baseline="3034" dirty="0" smtClean="0">
                <a:solidFill>
                  <a:prstClr val="black"/>
                </a:solidFill>
                <a:cs typeface="Calibri"/>
              </a:rPr>
              <a:t>A</a:t>
            </a:r>
            <a:r>
              <a:rPr sz="2700" b="1" spc="4" baseline="3034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2700" b="1" spc="-9" baseline="3034" dirty="0" smtClean="0">
                <a:solidFill>
                  <a:prstClr val="black"/>
                </a:solidFill>
                <a:cs typeface="Calibri"/>
              </a:rPr>
              <a:t>sw</a:t>
            </a:r>
            <a:r>
              <a:rPr sz="2700" b="1" spc="4" baseline="3034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2700" b="1" baseline="3034" dirty="0" smtClean="0">
                <a:solidFill>
                  <a:prstClr val="black"/>
                </a:solidFill>
                <a:cs typeface="Calibri"/>
              </a:rPr>
              <a:t>r:</a:t>
            </a:r>
            <a:r>
              <a:rPr sz="2700" b="1" spc="-29" baseline="3034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2700" b="1" baseline="3034" dirty="0" smtClean="0">
                <a:solidFill>
                  <a:prstClr val="black"/>
                </a:solidFill>
                <a:cs typeface="Calibri"/>
              </a:rPr>
              <a:t>H</a:t>
            </a:r>
            <a:r>
              <a:rPr sz="2700" b="1" spc="4" baseline="3034" dirty="0" smtClean="0">
                <a:solidFill>
                  <a:prstClr val="black"/>
                </a:solidFill>
                <a:cs typeface="Calibri"/>
              </a:rPr>
              <a:t>o</a:t>
            </a:r>
            <a:r>
              <a:rPr sz="2700" b="1" baseline="3034" dirty="0" smtClean="0">
                <a:solidFill>
                  <a:prstClr val="black"/>
                </a:solidFill>
                <a:cs typeface="Calibri"/>
              </a:rPr>
              <a:t>ma</a:t>
            </a:r>
            <a:r>
              <a:rPr sz="2700" b="1" spc="-25" baseline="3034" dirty="0" smtClean="0">
                <a:solidFill>
                  <a:prstClr val="black"/>
                </a:solidFill>
                <a:cs typeface="Calibri"/>
              </a:rPr>
              <a:t>g</a:t>
            </a:r>
            <a:r>
              <a:rPr sz="2700" b="1" baseline="3034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2700" b="1" spc="-19" baseline="3034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2700" b="1" spc="-9" baseline="3034" dirty="0" smtClean="0">
                <a:solidFill>
                  <a:prstClr val="black"/>
                </a:solidFill>
                <a:cs typeface="Calibri"/>
              </a:rPr>
              <a:t>t</a:t>
            </a:r>
            <a:r>
              <a:rPr sz="2700" b="1" baseline="3034" dirty="0" smtClean="0">
                <a:solidFill>
                  <a:prstClr val="black"/>
                </a:solidFill>
                <a:cs typeface="Calibri"/>
              </a:rPr>
              <a:t>o </a:t>
            </a:r>
            <a:r>
              <a:rPr sz="2700" b="1" spc="9" baseline="3034" dirty="0" smtClean="0">
                <a:solidFill>
                  <a:prstClr val="black"/>
                </a:solidFill>
                <a:cs typeface="Calibri"/>
              </a:rPr>
              <a:t>o</a:t>
            </a:r>
            <a:r>
              <a:rPr sz="2700" b="1" spc="4" baseline="3034" dirty="0" smtClean="0">
                <a:solidFill>
                  <a:prstClr val="black"/>
                </a:solidFill>
                <a:cs typeface="Calibri"/>
              </a:rPr>
              <a:t>u</a:t>
            </a:r>
            <a:r>
              <a:rPr sz="2700" b="1" baseline="3034" dirty="0" smtClean="0">
                <a:solidFill>
                  <a:prstClr val="black"/>
                </a:solidFill>
                <a:cs typeface="Calibri"/>
              </a:rPr>
              <a:t>r</a:t>
            </a:r>
            <a:r>
              <a:rPr sz="2700" b="1" spc="-24" baseline="3034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2700" b="1" spc="4" baseline="3034" dirty="0" smtClean="0">
                <a:solidFill>
                  <a:prstClr val="black"/>
                </a:solidFill>
                <a:cs typeface="Calibri"/>
              </a:rPr>
              <a:t>p</a:t>
            </a:r>
            <a:r>
              <a:rPr sz="2700" b="1" spc="-29" baseline="3034" dirty="0" smtClean="0">
                <a:solidFill>
                  <a:prstClr val="black"/>
                </a:solidFill>
                <a:cs typeface="Calibri"/>
              </a:rPr>
              <a:t>r</a:t>
            </a:r>
            <a:r>
              <a:rPr sz="2700" b="1" spc="4" baseline="3034" dirty="0" smtClean="0">
                <a:solidFill>
                  <a:prstClr val="black"/>
                </a:solidFill>
                <a:cs typeface="Calibri"/>
              </a:rPr>
              <a:t>ede</a:t>
            </a:r>
            <a:r>
              <a:rPr sz="2700" b="1" baseline="3034" dirty="0" smtClean="0">
                <a:solidFill>
                  <a:prstClr val="black"/>
                </a:solidFill>
                <a:cs typeface="Calibri"/>
              </a:rPr>
              <a:t>ce</a:t>
            </a:r>
            <a:r>
              <a:rPr sz="2700" b="1" spc="-14" baseline="3034" dirty="0" smtClean="0">
                <a:solidFill>
                  <a:prstClr val="black"/>
                </a:solidFill>
                <a:cs typeface="Calibri"/>
              </a:rPr>
              <a:t>s</a:t>
            </a:r>
            <a:r>
              <a:rPr sz="2700" b="1" baseline="3034" dirty="0" smtClean="0">
                <a:solidFill>
                  <a:prstClr val="black"/>
                </a:solidFill>
                <a:cs typeface="Calibri"/>
              </a:rPr>
              <a:t>s</a:t>
            </a:r>
            <a:r>
              <a:rPr sz="2700" b="1" spc="-4" baseline="3034" dirty="0" smtClean="0">
                <a:solidFill>
                  <a:prstClr val="black"/>
                </a:solidFill>
                <a:cs typeface="Calibri"/>
              </a:rPr>
              <a:t>o</a:t>
            </a:r>
            <a:r>
              <a:rPr sz="2700" b="1" spc="-29" baseline="3034" dirty="0" smtClean="0">
                <a:solidFill>
                  <a:prstClr val="black"/>
                </a:solidFill>
                <a:cs typeface="Calibri"/>
              </a:rPr>
              <a:t>r</a:t>
            </a:r>
            <a:r>
              <a:rPr sz="2700" b="1" spc="-9" baseline="3034" dirty="0" smtClean="0">
                <a:solidFill>
                  <a:prstClr val="black"/>
                </a:solidFill>
                <a:cs typeface="Calibri"/>
              </a:rPr>
              <a:t>s</a:t>
            </a:r>
            <a:r>
              <a:rPr sz="2700" b="1" baseline="3034" dirty="0" smtClean="0">
                <a:solidFill>
                  <a:prstClr val="black"/>
                </a:solidFill>
                <a:cs typeface="Calibri"/>
              </a:rPr>
              <a:t>!</a:t>
            </a:r>
            <a:endParaRPr dirty="0">
              <a:solidFill>
                <a:prstClr val="black"/>
              </a:solidFill>
              <a:cs typeface="Calibri"/>
            </a:endParaRPr>
          </a:p>
          <a:p>
            <a:pPr marL="12700">
              <a:lnSpc>
                <a:spcPts val="2160"/>
              </a:lnSpc>
              <a:spcBef>
                <a:spcPts val="11"/>
              </a:spcBef>
            </a:pPr>
            <a:r>
              <a:rPr sz="2700" spc="-4" baseline="1517" dirty="0" smtClean="0">
                <a:solidFill>
                  <a:prstClr val="black"/>
                </a:solidFill>
                <a:cs typeface="Calibri"/>
              </a:rPr>
              <a:t>H</a:t>
            </a: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2700" spc="-25" baseline="1517" dirty="0" smtClean="0">
                <a:solidFill>
                  <a:prstClr val="black"/>
                </a:solidFill>
                <a:cs typeface="Calibri"/>
              </a:rPr>
              <a:t>r</a:t>
            </a: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2700" spc="19" baseline="1517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a</a:t>
            </a:r>
            <a:r>
              <a:rPr sz="2700" spc="-25" baseline="1517" dirty="0" smtClean="0">
                <a:solidFill>
                  <a:prstClr val="black"/>
                </a:solidFill>
                <a:cs typeface="Calibri"/>
              </a:rPr>
              <a:t>r</a:t>
            </a: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2700" spc="14" baseline="1517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pages</a:t>
            </a:r>
            <a:r>
              <a:rPr sz="2700" spc="-4" baseline="1517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f</a:t>
            </a:r>
            <a:r>
              <a:rPr sz="2700" spc="-25" baseline="1517" dirty="0" smtClean="0">
                <a:solidFill>
                  <a:prstClr val="black"/>
                </a:solidFill>
                <a:cs typeface="Calibri"/>
              </a:rPr>
              <a:t>r</a:t>
            </a: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om the p</a:t>
            </a:r>
            <a:r>
              <a:rPr sz="2700" spc="-25" baseline="1517" dirty="0" smtClean="0">
                <a:solidFill>
                  <a:prstClr val="black"/>
                </a:solidFill>
                <a:cs typeface="Calibri"/>
              </a:rPr>
              <a:t>r</a:t>
            </a:r>
            <a:r>
              <a:rPr sz="2700" spc="-9" baseline="1517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vious</a:t>
            </a:r>
            <a:r>
              <a:rPr sz="2700" spc="14" baseline="1517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2700" spc="-14" baseline="1517" dirty="0" smtClean="0">
                <a:solidFill>
                  <a:prstClr val="black"/>
                </a:solidFill>
                <a:cs typeface="Calibri"/>
              </a:rPr>
              <a:t>w</a:t>
            </a: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or</a:t>
            </a:r>
            <a:r>
              <a:rPr sz="2700" spc="-19" baseline="1517" dirty="0" smtClean="0">
                <a:solidFill>
                  <a:prstClr val="black"/>
                </a:solidFill>
                <a:cs typeface="Calibri"/>
              </a:rPr>
              <a:t>k</a:t>
            </a: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s</a:t>
            </a:r>
            <a:r>
              <a:rPr sz="2700" spc="4" baseline="1517" dirty="0" smtClean="0">
                <a:solidFill>
                  <a:prstClr val="black"/>
                </a:solidFill>
                <a:cs typeface="Calibri"/>
              </a:rPr>
              <a:t>h</a:t>
            </a: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o</a:t>
            </a:r>
            <a:r>
              <a:rPr sz="2700" spc="-9" baseline="1517" dirty="0" smtClean="0">
                <a:solidFill>
                  <a:prstClr val="black"/>
                </a:solidFill>
                <a:cs typeface="Calibri"/>
              </a:rPr>
              <a:t>p</a:t>
            </a: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s.</a:t>
            </a:r>
            <a:r>
              <a:rPr sz="2700" spc="-4" baseline="1517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No</a:t>
            </a:r>
            <a:r>
              <a:rPr sz="2700" spc="-25" baseline="1517" dirty="0" smtClean="0">
                <a:solidFill>
                  <a:prstClr val="black"/>
                </a:solidFill>
                <a:cs typeface="Calibri"/>
              </a:rPr>
              <a:t>t</a:t>
            </a: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2700" spc="14" baseline="1517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th</a:t>
            </a:r>
            <a:r>
              <a:rPr sz="2700" spc="-9" baseline="1517" dirty="0" smtClean="0">
                <a:solidFill>
                  <a:prstClr val="black"/>
                </a:solidFill>
                <a:cs typeface="Calibri"/>
              </a:rPr>
              <a:t>a</a:t>
            </a: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t some</a:t>
            </a:r>
            <a:r>
              <a:rPr sz="2700" spc="-4" baseline="1517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of</a:t>
            </a:r>
            <a:r>
              <a:rPr sz="2700" spc="14" baseline="1517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the</a:t>
            </a:r>
            <a:r>
              <a:rPr sz="2700" spc="4" baseline="1517" dirty="0" smtClean="0">
                <a:solidFill>
                  <a:prstClr val="black"/>
                </a:solidFill>
                <a:cs typeface="Calibri"/>
              </a:rPr>
              <a:t>s</a:t>
            </a: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e </a:t>
            </a:r>
            <a:r>
              <a:rPr sz="2700" spc="4" baseline="1517" dirty="0" smtClean="0">
                <a:solidFill>
                  <a:prstClr val="black"/>
                </a:solidFill>
                <a:cs typeface="Calibri"/>
              </a:rPr>
              <a:t>m</a:t>
            </a: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ee</a:t>
            </a:r>
            <a:r>
              <a:rPr sz="2700" spc="-4" baseline="1517" dirty="0" smtClean="0">
                <a:solidFill>
                  <a:prstClr val="black"/>
                </a:solidFill>
                <a:cs typeface="Calibri"/>
              </a:rPr>
              <a:t>ti</a:t>
            </a: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2700" spc="4" baseline="1517" dirty="0" smtClean="0">
                <a:solidFill>
                  <a:prstClr val="black"/>
                </a:solidFill>
                <a:cs typeface="Calibri"/>
              </a:rPr>
              <a:t>g</a:t>
            </a: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s p</a:t>
            </a:r>
            <a:r>
              <a:rPr sz="2700" spc="-25" baseline="1517" dirty="0" smtClean="0">
                <a:solidFill>
                  <a:prstClr val="black"/>
                </a:solidFill>
                <a:cs typeface="Calibri"/>
              </a:rPr>
              <a:t>r</a:t>
            </a: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2700" spc="4" baseline="1517" dirty="0" smtClean="0">
                <a:solidFill>
                  <a:prstClr val="black"/>
                </a:solidFill>
                <a:cs typeface="Calibri"/>
              </a:rPr>
              <a:t>d</a:t>
            </a:r>
            <a:r>
              <a:rPr sz="2700" spc="-9" baseline="1517" dirty="0" smtClean="0">
                <a:solidFill>
                  <a:prstClr val="black"/>
                </a:solidFill>
                <a:cs typeface="Calibri"/>
              </a:rPr>
              <a:t>a</a:t>
            </a:r>
            <a:r>
              <a:rPr sz="2700" spc="-25" baseline="1517" dirty="0" smtClean="0">
                <a:solidFill>
                  <a:prstClr val="black"/>
                </a:solidFill>
                <a:cs typeface="Calibri"/>
              </a:rPr>
              <a:t>t</a:t>
            </a: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e</a:t>
            </a:r>
            <a:endParaRPr dirty="0">
              <a:solidFill>
                <a:prstClr val="black"/>
              </a:solidFill>
              <a:cs typeface="Calibri"/>
            </a:endParaRPr>
          </a:p>
          <a:p>
            <a:pPr marL="12700" marR="34290">
              <a:lnSpc>
                <a:spcPts val="2160"/>
              </a:lnSpc>
            </a:pP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the</a:t>
            </a:r>
            <a:r>
              <a:rPr sz="2700" spc="14" baseline="1517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2700" spc="-19" baseline="1517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x</a:t>
            </a:r>
            <a:r>
              <a:rPr sz="2700" spc="-4" baseline="1517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2700" spc="-19" baseline="1517" dirty="0" smtClean="0">
                <a:solidFill>
                  <a:prstClr val="black"/>
                </a:solidFill>
                <a:cs typeface="Calibri"/>
              </a:rPr>
              <a:t>s</a:t>
            </a:r>
            <a:r>
              <a:rPr sz="2700" spc="-25" baseline="1517" dirty="0" smtClean="0">
                <a:solidFill>
                  <a:prstClr val="black"/>
                </a:solidFill>
                <a:cs typeface="Calibri"/>
              </a:rPr>
              <a:t>t</a:t>
            </a: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ence</a:t>
            </a:r>
            <a:r>
              <a:rPr sz="2700" spc="4" baseline="1517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of</a:t>
            </a:r>
            <a:r>
              <a:rPr sz="2700" spc="9" baseline="1517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the </a:t>
            </a:r>
            <a:r>
              <a:rPr sz="2700" spc="-4" baseline="1517" dirty="0" smtClean="0">
                <a:solidFill>
                  <a:prstClr val="black"/>
                </a:solidFill>
                <a:cs typeface="Calibri"/>
              </a:rPr>
              <a:t>W</a:t>
            </a:r>
            <a:r>
              <a:rPr sz="2700" spc="-9" baseline="1517" dirty="0" smtClean="0">
                <a:solidFill>
                  <a:prstClr val="black"/>
                </a:solidFill>
                <a:cs typeface="Calibri"/>
              </a:rPr>
              <a:t>W</a:t>
            </a:r>
            <a:r>
              <a:rPr sz="2700" spc="-200" baseline="1517" dirty="0" smtClean="0">
                <a:solidFill>
                  <a:prstClr val="black"/>
                </a:solidFill>
                <a:cs typeface="Calibri"/>
              </a:rPr>
              <a:t>W</a:t>
            </a: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,</a:t>
            </a:r>
            <a:r>
              <a:rPr sz="2700" spc="19" baseline="1517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and</a:t>
            </a:r>
            <a:r>
              <a:rPr sz="2700" spc="14" baseline="1517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thus do</a:t>
            </a:r>
            <a:r>
              <a:rPr sz="2700" spc="14" baseline="1517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not h</a:t>
            </a:r>
            <a:r>
              <a:rPr sz="2700" spc="-25" baseline="1517" dirty="0" smtClean="0">
                <a:solidFill>
                  <a:prstClr val="black"/>
                </a:solidFill>
                <a:cs typeface="Calibri"/>
              </a:rPr>
              <a:t>a</a:t>
            </a:r>
            <a:r>
              <a:rPr sz="2700" spc="-9" baseline="1517" dirty="0" smtClean="0">
                <a:solidFill>
                  <a:prstClr val="black"/>
                </a:solidFill>
                <a:cs typeface="Calibri"/>
              </a:rPr>
              <a:t>v</a:t>
            </a: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e l</a:t>
            </a:r>
            <a:r>
              <a:rPr sz="2700" spc="-9" baseline="1517" dirty="0" smtClean="0">
                <a:solidFill>
                  <a:prstClr val="black"/>
                </a:solidFill>
                <a:cs typeface="Calibri"/>
              </a:rPr>
              <a:t>iv</a:t>
            </a: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e </a:t>
            </a:r>
            <a:r>
              <a:rPr sz="2700" spc="-14" baseline="1517" dirty="0" smtClean="0">
                <a:solidFill>
                  <a:prstClr val="black"/>
                </a:solidFill>
                <a:cs typeface="Calibri"/>
              </a:rPr>
              <a:t>w</a:t>
            </a: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2700" spc="-4" baseline="1517" dirty="0" smtClean="0">
                <a:solidFill>
                  <a:prstClr val="black"/>
                </a:solidFill>
                <a:cs typeface="Calibri"/>
              </a:rPr>
              <a:t>b</a:t>
            </a: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si</a:t>
            </a:r>
            <a:r>
              <a:rPr sz="2700" spc="-29" baseline="1517" dirty="0" smtClean="0">
                <a:solidFill>
                  <a:prstClr val="black"/>
                </a:solidFill>
                <a:cs typeface="Calibri"/>
              </a:rPr>
              <a:t>t</a:t>
            </a: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2700" spc="4" baseline="1517" dirty="0" smtClean="0">
                <a:solidFill>
                  <a:prstClr val="black"/>
                </a:solidFill>
                <a:cs typeface="Calibri"/>
              </a:rPr>
              <a:t>s</a:t>
            </a: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. No VM</a:t>
            </a:r>
            <a:r>
              <a:rPr sz="2700" spc="4" baseline="1517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2700" spc="-79" baseline="1517" dirty="0" smtClean="0">
                <a:solidFill>
                  <a:prstClr val="black"/>
                </a:solidFill>
                <a:cs typeface="Calibri"/>
              </a:rPr>
              <a:t>W</a:t>
            </a: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o</a:t>
            </a:r>
            <a:r>
              <a:rPr sz="2700" spc="-4" baseline="1517" dirty="0" smtClean="0">
                <a:solidFill>
                  <a:prstClr val="black"/>
                </a:solidFill>
                <a:cs typeface="Calibri"/>
              </a:rPr>
              <a:t>r</a:t>
            </a:r>
            <a:r>
              <a:rPr sz="2700" spc="-14" baseline="1517" dirty="0" smtClean="0">
                <a:solidFill>
                  <a:prstClr val="black"/>
                </a:solidFill>
                <a:cs typeface="Calibri"/>
              </a:rPr>
              <a:t>k</a:t>
            </a: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sho</a:t>
            </a:r>
            <a:r>
              <a:rPr sz="2700" spc="-9" baseline="1517" dirty="0" smtClean="0">
                <a:solidFill>
                  <a:prstClr val="black"/>
                </a:solidFill>
                <a:cs typeface="Calibri"/>
              </a:rPr>
              <a:t>p</a:t>
            </a: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s</a:t>
            </a:r>
            <a:r>
              <a:rPr sz="2700" spc="-4" baseline="1517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2700" spc="-14" baseline="1517" dirty="0" smtClean="0">
                <a:solidFill>
                  <a:prstClr val="black"/>
                </a:solidFill>
                <a:cs typeface="Calibri"/>
              </a:rPr>
              <a:t>w</a:t>
            </a: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2700" spc="-25" baseline="1517" dirty="0" smtClean="0">
                <a:solidFill>
                  <a:prstClr val="black"/>
                </a:solidFill>
                <a:cs typeface="Calibri"/>
              </a:rPr>
              <a:t>r</a:t>
            </a: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e</a:t>
            </a:r>
            <a:endParaRPr dirty="0">
              <a:solidFill>
                <a:prstClr val="black"/>
              </a:solidFill>
              <a:cs typeface="Calibri"/>
            </a:endParaRPr>
          </a:p>
          <a:p>
            <a:pPr marL="12700" marR="34290">
              <a:lnSpc>
                <a:spcPts val="2160"/>
              </a:lnSpc>
            </a:pP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h</a:t>
            </a:r>
            <a:r>
              <a:rPr sz="2700" spc="4" baseline="1517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2700" spc="-4" baseline="1517" dirty="0" smtClean="0">
                <a:solidFill>
                  <a:prstClr val="black"/>
                </a:solidFill>
                <a:cs typeface="Calibri"/>
              </a:rPr>
              <a:t>l</a:t>
            </a: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d</a:t>
            </a:r>
            <a:r>
              <a:rPr sz="2700" spc="14" baseline="1517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b</a:t>
            </a:r>
            <a:r>
              <a:rPr sz="2700" spc="-4" baseline="1517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t</a:t>
            </a:r>
            <a:r>
              <a:rPr sz="2700" spc="-19" baseline="1517" dirty="0" smtClean="0">
                <a:solidFill>
                  <a:prstClr val="black"/>
                </a:solidFill>
                <a:cs typeface="Calibri"/>
              </a:rPr>
              <a:t>w</a:t>
            </a: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2700" spc="4" baseline="1517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2700" spc="14" baseline="1517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1998</a:t>
            </a:r>
            <a:r>
              <a:rPr sz="2700" spc="9" baseline="1517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and 201</a:t>
            </a:r>
            <a:r>
              <a:rPr sz="2700" spc="14" baseline="1517" dirty="0" smtClean="0">
                <a:solidFill>
                  <a:prstClr val="black"/>
                </a:solidFill>
                <a:cs typeface="Calibri"/>
              </a:rPr>
              <a:t>1</a:t>
            </a:r>
            <a:r>
              <a:rPr sz="2700" baseline="1517" dirty="0" smtClean="0">
                <a:solidFill>
                  <a:prstClr val="black"/>
                </a:solidFill>
                <a:cs typeface="Calibri"/>
              </a:rPr>
              <a:t>.</a:t>
            </a:r>
            <a:endParaRPr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35940" y="3611118"/>
            <a:ext cx="3669147" cy="2865882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225"/>
              </a:lnSpc>
              <a:spcBef>
                <a:spcPts val="61"/>
              </a:spcBef>
            </a:pPr>
            <a:r>
              <a:rPr lang="en-US" sz="1650" spc="4" baseline="2482" dirty="0" smtClean="0">
                <a:solidFill>
                  <a:prstClr val="black"/>
                </a:solidFill>
                <a:cs typeface="Calibri"/>
              </a:rPr>
              <a:t>26 2014 June 26-28</a:t>
            </a:r>
            <a:r>
              <a:rPr lang="en-US" sz="1650" spc="4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lang="en-US" sz="1650" spc="4" baseline="2482" dirty="0" smtClean="0">
                <a:solidFill>
                  <a:prstClr val="black"/>
                </a:solidFill>
                <a:cs typeface="Calibri"/>
              </a:rPr>
              <a:t>North Carolina A&amp;T State University</a:t>
            </a:r>
          </a:p>
          <a:p>
            <a:pPr marL="12700">
              <a:lnSpc>
                <a:spcPts val="1225"/>
              </a:lnSpc>
              <a:spcBef>
                <a:spcPts val="61"/>
              </a:spcBef>
            </a:pPr>
            <a:r>
              <a:rPr lang="en-US" sz="1650" spc="4" baseline="2482" dirty="0" smtClean="0">
                <a:solidFill>
                  <a:prstClr val="black"/>
                </a:solidFill>
                <a:cs typeface="Calibri"/>
              </a:rPr>
              <a:t>25</a:t>
            </a:r>
            <a:r>
              <a:rPr lang="en-US" sz="1650" spc="4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lang="en-US" sz="1100" spc="4" dirty="0" smtClean="0">
                <a:solidFill>
                  <a:prstClr val="black"/>
                </a:solidFill>
                <a:cs typeface="Calibri"/>
              </a:rPr>
              <a:t>2013 June  20-22 Indiana University-Purdue University , 		          Indianapolis, Indiana</a:t>
            </a:r>
            <a:endParaRPr lang="en-US" sz="1650" spc="4" dirty="0" smtClean="0">
              <a:solidFill>
                <a:prstClr val="black"/>
              </a:solidFill>
              <a:cs typeface="Calibri"/>
            </a:endParaRPr>
          </a:p>
          <a:p>
            <a:pPr marL="12700">
              <a:lnSpc>
                <a:spcPts val="1225"/>
              </a:lnSpc>
              <a:spcBef>
                <a:spcPts val="61"/>
              </a:spcBef>
            </a:pP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2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4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 201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2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 Jun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 2</a:t>
            </a:r>
            <a:r>
              <a:rPr sz="1650" spc="14" baseline="2482" dirty="0" smtClean="0">
                <a:solidFill>
                  <a:prstClr val="black"/>
                </a:solidFill>
                <a:cs typeface="Calibri"/>
              </a:rPr>
              <a:t>7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-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3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0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U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iv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rsity</a:t>
            </a:r>
            <a:r>
              <a:rPr sz="1650" spc="-29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o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f</a:t>
            </a:r>
            <a:r>
              <a:rPr sz="1650" spc="-9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K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tuck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y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,</a:t>
            </a:r>
            <a:r>
              <a:rPr sz="1650" spc="-29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L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x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ng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t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o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,</a:t>
            </a:r>
            <a:r>
              <a:rPr sz="1650" spc="-44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K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tucky</a:t>
            </a:r>
            <a:endParaRPr sz="1100" dirty="0">
              <a:solidFill>
                <a:prstClr val="black"/>
              </a:solidFill>
              <a:cs typeface="Calibri"/>
            </a:endParaRPr>
          </a:p>
          <a:p>
            <a:pPr marL="12700" marR="21031">
              <a:lnSpc>
                <a:spcPts val="1320"/>
              </a:lnSpc>
              <a:spcBef>
                <a:spcPts val="4"/>
              </a:spcBef>
            </a:pP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2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3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 201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1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 Ju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ly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2</a:t>
            </a:r>
            <a:r>
              <a:rPr sz="1650" spc="14" baseline="2482" dirty="0" smtClean="0">
                <a:solidFill>
                  <a:prstClr val="black"/>
                </a:solidFill>
                <a:cs typeface="Calibri"/>
              </a:rPr>
              <a:t>8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-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3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0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O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h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io</a:t>
            </a:r>
            <a:r>
              <a:rPr sz="1650" spc="-14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State</a:t>
            </a:r>
            <a:r>
              <a:rPr sz="1650" spc="-29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U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iv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rsity,</a:t>
            </a:r>
            <a:r>
              <a:rPr sz="1650" spc="-25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C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o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l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u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m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bu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s,</a:t>
            </a:r>
            <a:r>
              <a:rPr sz="1650" spc="-29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Oh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o</a:t>
            </a:r>
            <a:endParaRPr lang="en-US" sz="1650" baseline="2482" dirty="0" smtClean="0">
              <a:solidFill>
                <a:prstClr val="black"/>
              </a:solidFill>
              <a:cs typeface="Calibri"/>
            </a:endParaRPr>
          </a:p>
          <a:p>
            <a:pPr marL="12700" marR="21031">
              <a:lnSpc>
                <a:spcPts val="1320"/>
              </a:lnSpc>
              <a:spcBef>
                <a:spcPts val="4"/>
              </a:spcBef>
            </a:pPr>
            <a:r>
              <a:rPr lang="en-US" sz="1650" baseline="2482" dirty="0" smtClean="0">
                <a:solidFill>
                  <a:prstClr val="black"/>
                </a:solidFill>
                <a:cs typeface="Calibri"/>
              </a:rPr>
              <a:t>------------------------------------------------------------------------------------</a:t>
            </a:r>
          </a:p>
          <a:p>
            <a:pPr marL="12700" marR="21031">
              <a:lnSpc>
                <a:spcPts val="1320"/>
              </a:lnSpc>
            </a:pP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2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2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 199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8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 Jun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spc="14" baseline="2482" dirty="0" smtClean="0">
                <a:solidFill>
                  <a:prstClr val="black"/>
                </a:solidFill>
                <a:cs typeface="Calibri"/>
              </a:rPr>
              <a:t>9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-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1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3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M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ar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st</a:t>
            </a:r>
            <a:r>
              <a:rPr sz="1650" spc="-19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C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o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llege,</a:t>
            </a:r>
            <a:r>
              <a:rPr sz="1650" spc="-29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Po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ugh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k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ep</a:t>
            </a:r>
            <a:r>
              <a:rPr sz="1650" spc="-14" baseline="2482" dirty="0" smtClean="0">
                <a:solidFill>
                  <a:prstClr val="black"/>
                </a:solidFill>
                <a:cs typeface="Calibri"/>
              </a:rPr>
              <a:t>s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ie,</a:t>
            </a:r>
            <a:r>
              <a:rPr sz="1650" spc="-29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ew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Y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o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rk</a:t>
            </a:r>
            <a:endParaRPr sz="1100" dirty="0">
              <a:solidFill>
                <a:prstClr val="black"/>
              </a:solidFill>
              <a:cs typeface="Calibri"/>
            </a:endParaRPr>
          </a:p>
          <a:p>
            <a:pPr marL="12700" marR="21031">
              <a:lnSpc>
                <a:spcPts val="1320"/>
              </a:lnSpc>
            </a:pP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2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1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 199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7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 Jun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 1</a:t>
            </a:r>
            <a:r>
              <a:rPr sz="1650" spc="14" baseline="2482" dirty="0" smtClean="0">
                <a:solidFill>
                  <a:prstClr val="black"/>
                </a:solidFill>
                <a:cs typeface="Calibri"/>
              </a:rPr>
              <a:t>0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-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1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4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M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cGill</a:t>
            </a:r>
            <a:r>
              <a:rPr sz="1650" spc="-19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U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iv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rsity,</a:t>
            </a:r>
            <a:r>
              <a:rPr sz="1650" spc="-25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Mo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tréal,</a:t>
            </a:r>
            <a:r>
              <a:rPr sz="1650" spc="-29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Qué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b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ec</a:t>
            </a:r>
            <a:endParaRPr sz="1100" dirty="0">
              <a:solidFill>
                <a:prstClr val="black"/>
              </a:solidFill>
              <a:cs typeface="Calibri"/>
            </a:endParaRPr>
          </a:p>
          <a:p>
            <a:pPr marL="12700">
              <a:lnSpc>
                <a:spcPts val="1320"/>
              </a:lnSpc>
            </a:pP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2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0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 199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6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 Jun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 2</a:t>
            </a:r>
            <a:r>
              <a:rPr sz="1650" spc="14" baseline="2482" dirty="0" smtClean="0">
                <a:solidFill>
                  <a:prstClr val="black"/>
                </a:solidFill>
                <a:cs typeface="Calibri"/>
              </a:rPr>
              <a:t>5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-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2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9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U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iv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rsity</a:t>
            </a:r>
            <a:r>
              <a:rPr sz="1650" spc="-29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o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f</a:t>
            </a:r>
            <a:r>
              <a:rPr sz="1650" spc="-9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K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tuck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y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,</a:t>
            </a:r>
            <a:r>
              <a:rPr sz="1650" spc="-29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L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x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ng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t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o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,</a:t>
            </a:r>
            <a:r>
              <a:rPr sz="1650" spc="-44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K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tucky</a:t>
            </a:r>
            <a:endParaRPr sz="1100" dirty="0">
              <a:solidFill>
                <a:prstClr val="black"/>
              </a:solidFill>
              <a:cs typeface="Calibri"/>
            </a:endParaRPr>
          </a:p>
          <a:p>
            <a:pPr marL="12700" marR="21031">
              <a:lnSpc>
                <a:spcPts val="1320"/>
              </a:lnSpc>
            </a:pP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1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9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 199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5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 Jun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 1</a:t>
            </a:r>
            <a:r>
              <a:rPr sz="1650" spc="14" baseline="2482" dirty="0" smtClean="0">
                <a:solidFill>
                  <a:prstClr val="black"/>
                </a:solidFill>
                <a:cs typeface="Calibri"/>
              </a:rPr>
              <a:t>4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-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1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7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Wich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ta</a:t>
            </a:r>
            <a:r>
              <a:rPr sz="1650" spc="-29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State</a:t>
            </a:r>
            <a:r>
              <a:rPr sz="1650" spc="-19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U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iv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rsity,</a:t>
            </a:r>
            <a:r>
              <a:rPr sz="1650" spc="-39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Wich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ta,</a:t>
            </a:r>
            <a:r>
              <a:rPr sz="1650" spc="-19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Kansas</a:t>
            </a:r>
            <a:endParaRPr sz="1100" dirty="0">
              <a:solidFill>
                <a:prstClr val="black"/>
              </a:solidFill>
              <a:cs typeface="Calibri"/>
            </a:endParaRPr>
          </a:p>
          <a:p>
            <a:pPr marL="12700" marR="21031">
              <a:lnSpc>
                <a:spcPts val="1320"/>
              </a:lnSpc>
            </a:pP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1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8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 199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4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 Jun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spc="14" baseline="2482" dirty="0" smtClean="0">
                <a:solidFill>
                  <a:prstClr val="black"/>
                </a:solidFill>
                <a:cs typeface="Calibri"/>
              </a:rPr>
              <a:t>7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-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1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1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U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iv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rsity</a:t>
            </a:r>
            <a:r>
              <a:rPr sz="1650" spc="-29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o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f</a:t>
            </a:r>
            <a:r>
              <a:rPr sz="1650" spc="-9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o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tre</a:t>
            </a:r>
            <a:r>
              <a:rPr sz="1650" spc="-14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D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a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m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e,</a:t>
            </a:r>
            <a:r>
              <a:rPr sz="1650" spc="-14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o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tre</a:t>
            </a:r>
            <a:r>
              <a:rPr sz="1650" spc="-14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D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a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m</a:t>
            </a:r>
            <a:r>
              <a:rPr sz="1650" spc="14" baseline="2482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,</a:t>
            </a:r>
            <a:endParaRPr sz="1100" dirty="0">
              <a:solidFill>
                <a:prstClr val="black"/>
              </a:solidFill>
              <a:cs typeface="Calibri"/>
            </a:endParaRPr>
          </a:p>
          <a:p>
            <a:pPr marL="1155954" marR="21031">
              <a:lnSpc>
                <a:spcPts val="1320"/>
              </a:lnSpc>
            </a:pP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1650" spc="-9" baseline="2482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d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an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a</a:t>
            </a:r>
            <a:endParaRPr sz="1100" dirty="0">
              <a:solidFill>
                <a:prstClr val="black"/>
              </a:solidFill>
              <a:cs typeface="Calibri"/>
            </a:endParaRPr>
          </a:p>
          <a:p>
            <a:pPr marL="12700" marR="21031">
              <a:lnSpc>
                <a:spcPts val="1320"/>
              </a:lnSpc>
            </a:pP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1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7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 199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3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 Ju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ly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2</a:t>
            </a:r>
            <a:r>
              <a:rPr sz="1650" spc="14" baseline="2482" dirty="0" smtClean="0">
                <a:solidFill>
                  <a:prstClr val="black"/>
                </a:solidFill>
                <a:cs typeface="Calibri"/>
              </a:rPr>
              <a:t>0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-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2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3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 M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ic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h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g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an</a:t>
            </a:r>
            <a:r>
              <a:rPr sz="1650" spc="-34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State</a:t>
            </a:r>
            <a:r>
              <a:rPr sz="1650" spc="-19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U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iv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rsity,</a:t>
            </a:r>
            <a:r>
              <a:rPr sz="1650" spc="-25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East</a:t>
            </a:r>
            <a:r>
              <a:rPr sz="1650" spc="-19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L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a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si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g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,</a:t>
            </a:r>
            <a:endParaRPr sz="1100" dirty="0">
              <a:solidFill>
                <a:prstClr val="black"/>
              </a:solidFill>
              <a:cs typeface="Calibri"/>
            </a:endParaRPr>
          </a:p>
          <a:p>
            <a:pPr marL="1155954" marR="21031">
              <a:lnSpc>
                <a:spcPts val="1320"/>
              </a:lnSpc>
            </a:pP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M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ic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h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g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an</a:t>
            </a:r>
            <a:endParaRPr sz="1100" dirty="0">
              <a:solidFill>
                <a:prstClr val="black"/>
              </a:solidFill>
              <a:cs typeface="Calibri"/>
            </a:endParaRPr>
          </a:p>
          <a:p>
            <a:pPr marL="12700" marR="21031">
              <a:lnSpc>
                <a:spcPts val="1320"/>
              </a:lnSpc>
            </a:pP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1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6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 199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2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 Jun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 1</a:t>
            </a:r>
            <a:r>
              <a:rPr sz="1650" spc="14" baseline="2482" dirty="0" smtClean="0">
                <a:solidFill>
                  <a:prstClr val="black"/>
                </a:solidFill>
                <a:cs typeface="Calibri"/>
              </a:rPr>
              <a:t>6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-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1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9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U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iv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rsity</a:t>
            </a:r>
            <a:r>
              <a:rPr sz="1650" spc="-29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o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f</a:t>
            </a:r>
            <a:r>
              <a:rPr sz="1650" spc="-9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A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r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kansas,</a:t>
            </a:r>
            <a:r>
              <a:rPr sz="1650" spc="-25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F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a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y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t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t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ev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1650" spc="-14" baseline="2482" dirty="0" smtClean="0">
                <a:solidFill>
                  <a:prstClr val="black"/>
                </a:solidFill>
                <a:cs typeface="Calibri"/>
              </a:rPr>
              <a:t>l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le</a:t>
            </a:r>
            <a:endParaRPr sz="1100" dirty="0">
              <a:solidFill>
                <a:prstClr val="black"/>
              </a:solidFill>
              <a:cs typeface="Calibri"/>
            </a:endParaRPr>
          </a:p>
          <a:p>
            <a:pPr marL="12700" marR="21031">
              <a:lnSpc>
                <a:spcPts val="1320"/>
              </a:lnSpc>
            </a:pP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1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5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 199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1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 Jun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spc="14" baseline="2482" dirty="0" smtClean="0">
                <a:solidFill>
                  <a:prstClr val="black"/>
                </a:solidFill>
                <a:cs typeface="Calibri"/>
              </a:rPr>
              <a:t>4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-7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U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iv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rsity</a:t>
            </a:r>
            <a:r>
              <a:rPr sz="1650" spc="-29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o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f</a:t>
            </a:r>
            <a:r>
              <a:rPr sz="1650" spc="-9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K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tuck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y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,</a:t>
            </a:r>
            <a:r>
              <a:rPr sz="1650" spc="-29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L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x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ng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t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o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,</a:t>
            </a:r>
            <a:r>
              <a:rPr sz="1650" spc="-29" baseline="2482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K</a:t>
            </a:r>
            <a:r>
              <a:rPr sz="1650" spc="4" baseline="2482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1650" spc="-4" baseline="2482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1650" baseline="2482" dirty="0" smtClean="0">
                <a:solidFill>
                  <a:prstClr val="black"/>
                </a:solidFill>
                <a:cs typeface="Calibri"/>
              </a:rPr>
              <a:t>tucky</a:t>
            </a:r>
            <a:endParaRPr sz="11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4880229" y="3609594"/>
            <a:ext cx="3765458" cy="208000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 marR="21031">
              <a:lnSpc>
                <a:spcPts val="1320"/>
              </a:lnSpc>
            </a:pPr>
            <a:r>
              <a:rPr lang="en-US" sz="1600" spc="4" baseline="2482" dirty="0">
                <a:solidFill>
                  <a:prstClr val="black"/>
                </a:solidFill>
                <a:cs typeface="Calibri"/>
              </a:rPr>
              <a:t>1</a:t>
            </a:r>
            <a:r>
              <a:rPr lang="en-US" sz="1600" baseline="2482" dirty="0">
                <a:solidFill>
                  <a:prstClr val="black"/>
                </a:solidFill>
                <a:cs typeface="Calibri"/>
              </a:rPr>
              <a:t>4</a:t>
            </a:r>
            <a:r>
              <a:rPr lang="en-US" sz="1600" spc="4" baseline="2482" dirty="0">
                <a:solidFill>
                  <a:prstClr val="black"/>
                </a:solidFill>
                <a:cs typeface="Calibri"/>
              </a:rPr>
              <a:t> 199</a:t>
            </a:r>
            <a:r>
              <a:rPr lang="en-US" sz="1600" baseline="2482" dirty="0">
                <a:solidFill>
                  <a:prstClr val="black"/>
                </a:solidFill>
                <a:cs typeface="Calibri"/>
              </a:rPr>
              <a:t>0</a:t>
            </a:r>
            <a:r>
              <a:rPr lang="en-US" sz="1600" spc="-4" baseline="2482" dirty="0">
                <a:solidFill>
                  <a:prstClr val="black"/>
                </a:solidFill>
                <a:cs typeface="Calibri"/>
              </a:rPr>
              <a:t> Jun</a:t>
            </a:r>
            <a:r>
              <a:rPr lang="en-US" sz="1600" baseline="2482" dirty="0">
                <a:solidFill>
                  <a:prstClr val="black"/>
                </a:solidFill>
                <a:cs typeface="Calibri"/>
              </a:rPr>
              <a:t>e</a:t>
            </a:r>
            <a:r>
              <a:rPr lang="en-US" sz="1600" spc="4" baseline="2482" dirty="0">
                <a:solidFill>
                  <a:prstClr val="black"/>
                </a:solidFill>
                <a:cs typeface="Calibri"/>
              </a:rPr>
              <a:t> 1</a:t>
            </a:r>
            <a:r>
              <a:rPr lang="en-US" sz="1600" spc="14" baseline="2482" dirty="0">
                <a:solidFill>
                  <a:prstClr val="black"/>
                </a:solidFill>
                <a:cs typeface="Calibri"/>
              </a:rPr>
              <a:t>2</a:t>
            </a:r>
            <a:r>
              <a:rPr lang="en-US" sz="1600" baseline="2482" dirty="0">
                <a:solidFill>
                  <a:prstClr val="black"/>
                </a:solidFill>
                <a:cs typeface="Calibri"/>
              </a:rPr>
              <a:t>-</a:t>
            </a:r>
            <a:r>
              <a:rPr lang="en-US" sz="1600" spc="4" baseline="2482" dirty="0">
                <a:solidFill>
                  <a:prstClr val="black"/>
                </a:solidFill>
                <a:cs typeface="Calibri"/>
              </a:rPr>
              <a:t>1</a:t>
            </a:r>
            <a:r>
              <a:rPr lang="en-US" sz="1600" baseline="2482" dirty="0">
                <a:solidFill>
                  <a:prstClr val="black"/>
                </a:solidFill>
                <a:cs typeface="Calibri"/>
              </a:rPr>
              <a:t>5</a:t>
            </a:r>
            <a:r>
              <a:rPr lang="en-US" sz="1600" spc="-4" baseline="2482" dirty="0">
                <a:solidFill>
                  <a:prstClr val="black"/>
                </a:solidFill>
                <a:cs typeface="Calibri"/>
              </a:rPr>
              <a:t> </a:t>
            </a:r>
            <a:r>
              <a:rPr lang="en-US" sz="1600" baseline="2482" dirty="0">
                <a:solidFill>
                  <a:prstClr val="black"/>
                </a:solidFill>
                <a:cs typeface="Calibri"/>
              </a:rPr>
              <a:t>I</a:t>
            </a:r>
            <a:r>
              <a:rPr lang="en-US" sz="1600" spc="-4" baseline="2482" dirty="0">
                <a:solidFill>
                  <a:prstClr val="black"/>
                </a:solidFill>
                <a:cs typeface="Calibri"/>
              </a:rPr>
              <a:t>nd</a:t>
            </a:r>
            <a:r>
              <a:rPr lang="en-US" sz="1600" baseline="2482" dirty="0">
                <a:solidFill>
                  <a:prstClr val="black"/>
                </a:solidFill>
                <a:cs typeface="Calibri"/>
              </a:rPr>
              <a:t>ia</a:t>
            </a:r>
            <a:r>
              <a:rPr lang="en-US" sz="1600" spc="-4" baseline="2482" dirty="0">
                <a:solidFill>
                  <a:prstClr val="black"/>
                </a:solidFill>
                <a:cs typeface="Calibri"/>
              </a:rPr>
              <a:t>n</a:t>
            </a:r>
            <a:r>
              <a:rPr lang="en-US" sz="1600" baseline="2482" dirty="0">
                <a:solidFill>
                  <a:prstClr val="black"/>
                </a:solidFill>
                <a:cs typeface="Calibri"/>
              </a:rPr>
              <a:t>a</a:t>
            </a:r>
            <a:r>
              <a:rPr lang="en-US" sz="1600" spc="-9" baseline="2482" dirty="0">
                <a:solidFill>
                  <a:prstClr val="black"/>
                </a:solidFill>
                <a:cs typeface="Calibri"/>
              </a:rPr>
              <a:t> </a:t>
            </a:r>
            <a:r>
              <a:rPr lang="en-US" sz="1600" baseline="2482" dirty="0">
                <a:solidFill>
                  <a:prstClr val="black"/>
                </a:solidFill>
                <a:cs typeface="Calibri"/>
              </a:rPr>
              <a:t>U</a:t>
            </a:r>
            <a:r>
              <a:rPr lang="en-US" sz="1600" spc="-4" baseline="2482" dirty="0">
                <a:solidFill>
                  <a:prstClr val="black"/>
                </a:solidFill>
                <a:cs typeface="Calibri"/>
              </a:rPr>
              <a:t>n</a:t>
            </a:r>
            <a:r>
              <a:rPr lang="en-US" sz="1600" baseline="2482" dirty="0">
                <a:solidFill>
                  <a:prstClr val="black"/>
                </a:solidFill>
                <a:cs typeface="Calibri"/>
              </a:rPr>
              <a:t>iv</a:t>
            </a:r>
            <a:r>
              <a:rPr lang="en-US" sz="1600" spc="4" baseline="2482" dirty="0">
                <a:solidFill>
                  <a:prstClr val="black"/>
                </a:solidFill>
                <a:cs typeface="Calibri"/>
              </a:rPr>
              <a:t>e</a:t>
            </a:r>
            <a:r>
              <a:rPr lang="en-US" sz="1600" baseline="2482" dirty="0">
                <a:solidFill>
                  <a:prstClr val="black"/>
                </a:solidFill>
                <a:cs typeface="Calibri"/>
              </a:rPr>
              <a:t>rsit</a:t>
            </a:r>
            <a:r>
              <a:rPr lang="en-US" sz="1600" spc="4" baseline="2482" dirty="0">
                <a:solidFill>
                  <a:prstClr val="black"/>
                </a:solidFill>
                <a:cs typeface="Calibri"/>
              </a:rPr>
              <a:t>y</a:t>
            </a:r>
            <a:r>
              <a:rPr lang="en-US" sz="1600" baseline="2482" dirty="0">
                <a:solidFill>
                  <a:prstClr val="black"/>
                </a:solidFill>
                <a:cs typeface="Calibri"/>
              </a:rPr>
              <a:t>-</a:t>
            </a:r>
            <a:r>
              <a:rPr lang="en-US" sz="1600" spc="-4" baseline="2482" dirty="0">
                <a:solidFill>
                  <a:prstClr val="black"/>
                </a:solidFill>
                <a:cs typeface="Calibri"/>
              </a:rPr>
              <a:t>Pu</a:t>
            </a:r>
            <a:r>
              <a:rPr lang="en-US" sz="1600" baseline="2482" dirty="0">
                <a:solidFill>
                  <a:prstClr val="black"/>
                </a:solidFill>
                <a:cs typeface="Calibri"/>
              </a:rPr>
              <a:t>r</a:t>
            </a:r>
            <a:r>
              <a:rPr lang="en-US" sz="1600" spc="-4" baseline="2482" dirty="0">
                <a:solidFill>
                  <a:prstClr val="black"/>
                </a:solidFill>
                <a:cs typeface="Calibri"/>
              </a:rPr>
              <a:t>du</a:t>
            </a:r>
            <a:r>
              <a:rPr lang="en-US" sz="1600" baseline="2482" dirty="0">
                <a:solidFill>
                  <a:prstClr val="black"/>
                </a:solidFill>
                <a:cs typeface="Calibri"/>
              </a:rPr>
              <a:t>e</a:t>
            </a:r>
            <a:r>
              <a:rPr lang="en-US" sz="1600" spc="-29" baseline="2482" dirty="0">
                <a:solidFill>
                  <a:prstClr val="black"/>
                </a:solidFill>
                <a:cs typeface="Calibri"/>
              </a:rPr>
              <a:t> </a:t>
            </a:r>
            <a:r>
              <a:rPr lang="en-US" sz="1600" baseline="2482" dirty="0">
                <a:solidFill>
                  <a:prstClr val="black"/>
                </a:solidFill>
                <a:cs typeface="Calibri"/>
              </a:rPr>
              <a:t>U</a:t>
            </a:r>
            <a:r>
              <a:rPr lang="en-US" sz="1600" spc="-4" baseline="2482" dirty="0">
                <a:solidFill>
                  <a:prstClr val="black"/>
                </a:solidFill>
                <a:cs typeface="Calibri"/>
              </a:rPr>
              <a:t>n</a:t>
            </a:r>
            <a:r>
              <a:rPr lang="en-US" sz="1600" baseline="2482" dirty="0">
                <a:solidFill>
                  <a:prstClr val="black"/>
                </a:solidFill>
                <a:cs typeface="Calibri"/>
              </a:rPr>
              <a:t>iv</a:t>
            </a:r>
            <a:r>
              <a:rPr lang="en-US" sz="1600" spc="4" baseline="2482" dirty="0">
                <a:solidFill>
                  <a:prstClr val="black"/>
                </a:solidFill>
                <a:cs typeface="Calibri"/>
              </a:rPr>
              <a:t>e</a:t>
            </a:r>
            <a:r>
              <a:rPr lang="en-US" sz="1600" baseline="2482" dirty="0">
                <a:solidFill>
                  <a:prstClr val="black"/>
                </a:solidFill>
                <a:cs typeface="Calibri"/>
              </a:rPr>
              <a:t>rsity,</a:t>
            </a:r>
            <a:endParaRPr lang="en-US" sz="1050" dirty="0">
              <a:solidFill>
                <a:prstClr val="black"/>
              </a:solidFill>
              <a:cs typeface="Calibri"/>
            </a:endParaRPr>
          </a:p>
          <a:p>
            <a:pPr marL="1164742" marR="1287352" algn="ctr">
              <a:lnSpc>
                <a:spcPts val="1320"/>
              </a:lnSpc>
            </a:pPr>
            <a:r>
              <a:rPr lang="en-US" sz="1600" baseline="2482" dirty="0">
                <a:solidFill>
                  <a:prstClr val="black"/>
                </a:solidFill>
                <a:cs typeface="Calibri"/>
              </a:rPr>
              <a:t>I</a:t>
            </a:r>
            <a:r>
              <a:rPr lang="en-US" sz="1600" spc="-4" baseline="2482" dirty="0">
                <a:solidFill>
                  <a:prstClr val="black"/>
                </a:solidFill>
                <a:cs typeface="Calibri"/>
              </a:rPr>
              <a:t>nd</a:t>
            </a:r>
            <a:r>
              <a:rPr lang="en-US" sz="1600" baseline="2482" dirty="0">
                <a:solidFill>
                  <a:prstClr val="black"/>
                </a:solidFill>
                <a:cs typeface="Calibri"/>
              </a:rPr>
              <a:t>ia</a:t>
            </a:r>
            <a:r>
              <a:rPr lang="en-US" sz="1600" spc="-4" baseline="2482" dirty="0">
                <a:solidFill>
                  <a:prstClr val="black"/>
                </a:solidFill>
                <a:cs typeface="Calibri"/>
              </a:rPr>
              <a:t>n</a:t>
            </a:r>
            <a:r>
              <a:rPr lang="en-US" sz="1600" baseline="2482" dirty="0">
                <a:solidFill>
                  <a:prstClr val="black"/>
                </a:solidFill>
                <a:cs typeface="Calibri"/>
              </a:rPr>
              <a:t>a</a:t>
            </a:r>
            <a:r>
              <a:rPr lang="en-US" sz="1600" spc="-4" baseline="2482" dirty="0">
                <a:solidFill>
                  <a:prstClr val="black"/>
                </a:solidFill>
                <a:cs typeface="Calibri"/>
              </a:rPr>
              <a:t>p</a:t>
            </a:r>
            <a:r>
              <a:rPr lang="en-US" sz="1600" spc="4" baseline="2482" dirty="0">
                <a:solidFill>
                  <a:prstClr val="black"/>
                </a:solidFill>
                <a:cs typeface="Calibri"/>
              </a:rPr>
              <a:t>o</a:t>
            </a:r>
            <a:r>
              <a:rPr lang="en-US" sz="1600" baseline="2482" dirty="0">
                <a:solidFill>
                  <a:prstClr val="black"/>
                </a:solidFill>
                <a:cs typeface="Calibri"/>
              </a:rPr>
              <a:t>lis,</a:t>
            </a:r>
            <a:r>
              <a:rPr lang="en-US" sz="1600" spc="-29" baseline="2482" dirty="0">
                <a:solidFill>
                  <a:prstClr val="black"/>
                </a:solidFill>
                <a:cs typeface="Calibri"/>
              </a:rPr>
              <a:t> </a:t>
            </a:r>
            <a:r>
              <a:rPr lang="en-US" sz="1600" baseline="2482" dirty="0">
                <a:solidFill>
                  <a:prstClr val="black"/>
                </a:solidFill>
                <a:cs typeface="Calibri"/>
              </a:rPr>
              <a:t>I</a:t>
            </a:r>
            <a:r>
              <a:rPr lang="en-US" sz="1600" spc="-4" baseline="2482" dirty="0">
                <a:solidFill>
                  <a:prstClr val="black"/>
                </a:solidFill>
                <a:cs typeface="Calibri"/>
              </a:rPr>
              <a:t>nd</a:t>
            </a:r>
            <a:r>
              <a:rPr lang="en-US" sz="1600" baseline="2482" dirty="0">
                <a:solidFill>
                  <a:prstClr val="black"/>
                </a:solidFill>
                <a:cs typeface="Calibri"/>
              </a:rPr>
              <a:t>ia</a:t>
            </a:r>
            <a:r>
              <a:rPr lang="en-US" sz="1600" spc="-4" baseline="2482" dirty="0">
                <a:solidFill>
                  <a:prstClr val="black"/>
                </a:solidFill>
                <a:cs typeface="Calibri"/>
              </a:rPr>
              <a:t>n</a:t>
            </a:r>
            <a:r>
              <a:rPr lang="en-US" sz="1600" baseline="2482" dirty="0">
                <a:solidFill>
                  <a:prstClr val="black"/>
                </a:solidFill>
                <a:cs typeface="Calibri"/>
              </a:rPr>
              <a:t>a</a:t>
            </a:r>
            <a:endParaRPr lang="en-US" sz="1050" dirty="0">
              <a:solidFill>
                <a:prstClr val="black"/>
              </a:solidFill>
              <a:cs typeface="Calibri"/>
            </a:endParaRPr>
          </a:p>
          <a:p>
            <a:pPr marL="12700" marR="21031">
              <a:lnSpc>
                <a:spcPts val="1320"/>
              </a:lnSpc>
            </a:pPr>
            <a:r>
              <a:rPr lang="en-US" sz="1600" spc="4" baseline="2482" dirty="0">
                <a:solidFill>
                  <a:prstClr val="black"/>
                </a:solidFill>
                <a:cs typeface="Calibri"/>
              </a:rPr>
              <a:t>1</a:t>
            </a:r>
            <a:r>
              <a:rPr lang="en-US" sz="1600" baseline="2482" dirty="0">
                <a:solidFill>
                  <a:prstClr val="black"/>
                </a:solidFill>
                <a:cs typeface="Calibri"/>
              </a:rPr>
              <a:t>3</a:t>
            </a:r>
            <a:r>
              <a:rPr lang="en-US" sz="1600" spc="4" baseline="2482" dirty="0">
                <a:solidFill>
                  <a:prstClr val="black"/>
                </a:solidFill>
                <a:cs typeface="Calibri"/>
              </a:rPr>
              <a:t> 198</a:t>
            </a:r>
            <a:r>
              <a:rPr lang="en-US" sz="1600" baseline="2482" dirty="0">
                <a:solidFill>
                  <a:prstClr val="black"/>
                </a:solidFill>
                <a:cs typeface="Calibri"/>
              </a:rPr>
              <a:t>9</a:t>
            </a:r>
            <a:r>
              <a:rPr lang="en-US" sz="1600" spc="-4" baseline="2482" dirty="0">
                <a:solidFill>
                  <a:prstClr val="black"/>
                </a:solidFill>
                <a:cs typeface="Calibri"/>
              </a:rPr>
              <a:t> Jun</a:t>
            </a:r>
            <a:r>
              <a:rPr lang="en-US" sz="1600" baseline="2482" dirty="0">
                <a:solidFill>
                  <a:prstClr val="black"/>
                </a:solidFill>
                <a:cs typeface="Calibri"/>
              </a:rPr>
              <a:t>e</a:t>
            </a:r>
            <a:r>
              <a:rPr lang="en-US" sz="1600" spc="4" baseline="2482" dirty="0">
                <a:solidFill>
                  <a:prstClr val="black"/>
                </a:solidFill>
                <a:cs typeface="Calibri"/>
              </a:rPr>
              <a:t> 1</a:t>
            </a:r>
            <a:r>
              <a:rPr lang="en-US" sz="1600" spc="14" baseline="2482" dirty="0">
                <a:solidFill>
                  <a:prstClr val="black"/>
                </a:solidFill>
                <a:cs typeface="Calibri"/>
              </a:rPr>
              <a:t>3</a:t>
            </a:r>
            <a:r>
              <a:rPr lang="en-US" sz="1600" baseline="2482" dirty="0">
                <a:solidFill>
                  <a:prstClr val="black"/>
                </a:solidFill>
                <a:cs typeface="Calibri"/>
              </a:rPr>
              <a:t>-</a:t>
            </a:r>
            <a:r>
              <a:rPr lang="en-US" sz="1600" spc="4" baseline="2482" dirty="0">
                <a:solidFill>
                  <a:prstClr val="black"/>
                </a:solidFill>
                <a:cs typeface="Calibri"/>
              </a:rPr>
              <a:t>1</a:t>
            </a:r>
            <a:r>
              <a:rPr lang="en-US" sz="1600" baseline="2482" dirty="0">
                <a:solidFill>
                  <a:prstClr val="black"/>
                </a:solidFill>
                <a:cs typeface="Calibri"/>
              </a:rPr>
              <a:t>6</a:t>
            </a:r>
            <a:r>
              <a:rPr lang="en-US" sz="1600" spc="-4" baseline="2482" dirty="0">
                <a:solidFill>
                  <a:prstClr val="black"/>
                </a:solidFill>
                <a:cs typeface="Calibri"/>
              </a:rPr>
              <a:t> </a:t>
            </a:r>
            <a:r>
              <a:rPr lang="en-US" sz="1600" baseline="2482" dirty="0">
                <a:solidFill>
                  <a:prstClr val="black"/>
                </a:solidFill>
                <a:cs typeface="Calibri"/>
              </a:rPr>
              <a:t>Kansas</a:t>
            </a:r>
            <a:r>
              <a:rPr lang="en-US" sz="1600" spc="-24" baseline="2482" dirty="0">
                <a:solidFill>
                  <a:prstClr val="black"/>
                </a:solidFill>
                <a:cs typeface="Calibri"/>
              </a:rPr>
              <a:t> </a:t>
            </a:r>
            <a:r>
              <a:rPr lang="en-US" sz="1600" baseline="2482" dirty="0">
                <a:solidFill>
                  <a:prstClr val="black"/>
                </a:solidFill>
                <a:cs typeface="Calibri"/>
              </a:rPr>
              <a:t>State</a:t>
            </a:r>
            <a:r>
              <a:rPr lang="en-US" sz="1600" spc="-19" baseline="2482" dirty="0">
                <a:solidFill>
                  <a:prstClr val="black"/>
                </a:solidFill>
                <a:cs typeface="Calibri"/>
              </a:rPr>
              <a:t> </a:t>
            </a:r>
            <a:r>
              <a:rPr lang="en-US" sz="1600" baseline="2482" dirty="0">
                <a:solidFill>
                  <a:prstClr val="black"/>
                </a:solidFill>
                <a:cs typeface="Calibri"/>
              </a:rPr>
              <a:t>U</a:t>
            </a:r>
            <a:r>
              <a:rPr lang="en-US" sz="1600" spc="-4" baseline="2482" dirty="0">
                <a:solidFill>
                  <a:prstClr val="black"/>
                </a:solidFill>
                <a:cs typeface="Calibri"/>
              </a:rPr>
              <a:t>n</a:t>
            </a:r>
            <a:r>
              <a:rPr lang="en-US" sz="1600" baseline="2482" dirty="0">
                <a:solidFill>
                  <a:prstClr val="black"/>
                </a:solidFill>
                <a:cs typeface="Calibri"/>
              </a:rPr>
              <a:t>iv</a:t>
            </a:r>
            <a:r>
              <a:rPr lang="en-US" sz="1600" spc="4" baseline="2482" dirty="0">
                <a:solidFill>
                  <a:prstClr val="black"/>
                </a:solidFill>
                <a:cs typeface="Calibri"/>
              </a:rPr>
              <a:t>e</a:t>
            </a:r>
            <a:r>
              <a:rPr lang="en-US" sz="1600" baseline="2482" dirty="0">
                <a:solidFill>
                  <a:prstClr val="black"/>
                </a:solidFill>
                <a:cs typeface="Calibri"/>
              </a:rPr>
              <a:t>rsity,</a:t>
            </a:r>
            <a:r>
              <a:rPr lang="en-US" sz="1600" spc="-39" baseline="2482" dirty="0">
                <a:solidFill>
                  <a:prstClr val="black"/>
                </a:solidFill>
                <a:cs typeface="Calibri"/>
              </a:rPr>
              <a:t> </a:t>
            </a:r>
            <a:r>
              <a:rPr lang="en-US" sz="1600" spc="4" baseline="2482" dirty="0">
                <a:solidFill>
                  <a:prstClr val="black"/>
                </a:solidFill>
                <a:cs typeface="Calibri"/>
              </a:rPr>
              <a:t>M</a:t>
            </a:r>
            <a:r>
              <a:rPr lang="en-US" sz="1600" baseline="2482" dirty="0">
                <a:solidFill>
                  <a:prstClr val="black"/>
                </a:solidFill>
                <a:cs typeface="Calibri"/>
              </a:rPr>
              <a:t>a</a:t>
            </a:r>
            <a:r>
              <a:rPr lang="en-US" sz="1600" spc="-4" baseline="2482" dirty="0">
                <a:solidFill>
                  <a:prstClr val="black"/>
                </a:solidFill>
                <a:cs typeface="Calibri"/>
              </a:rPr>
              <a:t>nh</a:t>
            </a:r>
            <a:r>
              <a:rPr lang="en-US" sz="1600" baseline="2482" dirty="0">
                <a:solidFill>
                  <a:prstClr val="black"/>
                </a:solidFill>
                <a:cs typeface="Calibri"/>
              </a:rPr>
              <a:t>atta</a:t>
            </a:r>
            <a:r>
              <a:rPr lang="en-US" sz="1600" spc="-4" baseline="2482" dirty="0">
                <a:solidFill>
                  <a:prstClr val="black"/>
                </a:solidFill>
                <a:cs typeface="Calibri"/>
              </a:rPr>
              <a:t>n</a:t>
            </a:r>
            <a:r>
              <a:rPr lang="en-US" sz="1600" baseline="2482" dirty="0">
                <a:solidFill>
                  <a:prstClr val="black"/>
                </a:solidFill>
                <a:cs typeface="Calibri"/>
              </a:rPr>
              <a:t>,</a:t>
            </a:r>
            <a:r>
              <a:rPr lang="en-US" sz="1600" spc="-29" baseline="2482" dirty="0">
                <a:solidFill>
                  <a:prstClr val="black"/>
                </a:solidFill>
                <a:cs typeface="Calibri"/>
              </a:rPr>
              <a:t> </a:t>
            </a:r>
            <a:r>
              <a:rPr lang="en-US" sz="1600" baseline="2482" dirty="0">
                <a:solidFill>
                  <a:prstClr val="black"/>
                </a:solidFill>
                <a:cs typeface="Calibri"/>
              </a:rPr>
              <a:t>Kansas</a:t>
            </a:r>
            <a:endParaRPr lang="en-US" sz="1050" dirty="0">
              <a:solidFill>
                <a:prstClr val="black"/>
              </a:solidFill>
              <a:cs typeface="Calibri"/>
            </a:endParaRPr>
          </a:p>
          <a:p>
            <a:pPr marL="12700">
              <a:lnSpc>
                <a:spcPts val="1175"/>
              </a:lnSpc>
              <a:spcBef>
                <a:spcPts val="58"/>
              </a:spcBef>
            </a:pPr>
            <a:r>
              <a:rPr sz="1575" spc="4" baseline="2600" dirty="0" smtClean="0">
                <a:solidFill>
                  <a:prstClr val="black"/>
                </a:solidFill>
                <a:cs typeface="Calibri"/>
              </a:rPr>
              <a:t>1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2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spc="4" baseline="2600" dirty="0" smtClean="0">
                <a:solidFill>
                  <a:prstClr val="black"/>
                </a:solidFill>
                <a:cs typeface="Calibri"/>
              </a:rPr>
              <a:t>198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8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J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u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ly</a:t>
            </a:r>
            <a:r>
              <a:rPr sz="1575" spc="-9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spc="4" baseline="2600" dirty="0" smtClean="0">
                <a:solidFill>
                  <a:prstClr val="black"/>
                </a:solidFill>
                <a:cs typeface="Calibri"/>
              </a:rPr>
              <a:t>1</a:t>
            </a:r>
            <a:r>
              <a:rPr sz="1575" spc="14" baseline="2600" dirty="0" smtClean="0">
                <a:solidFill>
                  <a:prstClr val="black"/>
                </a:solidFill>
                <a:cs typeface="Calibri"/>
              </a:rPr>
              <a:t>9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-</a:t>
            </a:r>
            <a:r>
              <a:rPr sz="1575" spc="4" baseline="2600" dirty="0" smtClean="0">
                <a:solidFill>
                  <a:prstClr val="black"/>
                </a:solidFill>
                <a:cs typeface="Calibri"/>
              </a:rPr>
              <a:t>2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2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M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c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h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1575" spc="-9" baseline="2600" dirty="0" smtClean="0">
                <a:solidFill>
                  <a:prstClr val="black"/>
                </a:solidFill>
                <a:cs typeface="Calibri"/>
              </a:rPr>
              <a:t>g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an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 St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a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t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1575" spc="14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U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v</a:t>
            </a:r>
            <a:r>
              <a:rPr sz="1575" spc="4" baseline="2600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r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s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1575" spc="-9" baseline="2600" dirty="0" smtClean="0">
                <a:solidFill>
                  <a:prstClr val="black"/>
                </a:solidFill>
                <a:cs typeface="Calibri"/>
              </a:rPr>
              <a:t>t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y,</a:t>
            </a:r>
            <a:r>
              <a:rPr sz="1575" spc="-19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Ea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s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t</a:t>
            </a:r>
            <a:r>
              <a:rPr sz="1575" spc="-14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La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ns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ng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, M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c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h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1575" spc="-9" baseline="2600" dirty="0" smtClean="0">
                <a:solidFill>
                  <a:prstClr val="black"/>
                </a:solidFill>
                <a:cs typeface="Calibri"/>
              </a:rPr>
              <a:t>g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an</a:t>
            </a:r>
            <a:endParaRPr sz="1050" dirty="0">
              <a:solidFill>
                <a:prstClr val="black"/>
              </a:solidFill>
              <a:cs typeface="Calibri"/>
            </a:endParaRPr>
          </a:p>
          <a:p>
            <a:pPr marL="12700" marR="20116">
              <a:lnSpc>
                <a:spcPts val="1260"/>
              </a:lnSpc>
              <a:spcBef>
                <a:spcPts val="4"/>
              </a:spcBef>
            </a:pPr>
            <a:r>
              <a:rPr sz="1575" spc="4" baseline="2600" dirty="0" smtClean="0">
                <a:solidFill>
                  <a:prstClr val="black"/>
                </a:solidFill>
                <a:cs typeface="Calibri"/>
              </a:rPr>
              <a:t>1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1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spc="4" baseline="2600" dirty="0" smtClean="0">
                <a:solidFill>
                  <a:prstClr val="black"/>
                </a:solidFill>
                <a:cs typeface="Calibri"/>
              </a:rPr>
              <a:t>198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7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J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u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ne </a:t>
            </a:r>
            <a:r>
              <a:rPr sz="1575" spc="14" baseline="2600" dirty="0" smtClean="0">
                <a:solidFill>
                  <a:prstClr val="black"/>
                </a:solidFill>
                <a:cs typeface="Calibri"/>
              </a:rPr>
              <a:t>2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-5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B</a:t>
            </a:r>
            <a:r>
              <a:rPr sz="1575" spc="4" baseline="2600" dirty="0" smtClean="0">
                <a:solidFill>
                  <a:prstClr val="black"/>
                </a:solidFill>
                <a:cs typeface="Calibri"/>
              </a:rPr>
              <a:t>r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1575" spc="-9" baseline="2600" dirty="0" smtClean="0">
                <a:solidFill>
                  <a:prstClr val="black"/>
                </a:solidFill>
                <a:cs typeface="Calibri"/>
              </a:rPr>
              <a:t>g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h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a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m</a:t>
            </a:r>
            <a:r>
              <a:rPr sz="1575" spc="-14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Yo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u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ng</a:t>
            </a:r>
            <a:r>
              <a:rPr sz="1575" spc="-14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U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v</a:t>
            </a:r>
            <a:r>
              <a:rPr sz="1575" spc="4" baseline="2600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r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s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1575" spc="-9" baseline="2600" dirty="0" smtClean="0">
                <a:solidFill>
                  <a:prstClr val="black"/>
                </a:solidFill>
                <a:cs typeface="Calibri"/>
              </a:rPr>
              <a:t>t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y,</a:t>
            </a:r>
            <a:r>
              <a:rPr sz="1575" spc="-19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P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r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o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vo,</a:t>
            </a:r>
            <a:r>
              <a:rPr sz="1575" spc="-19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Ut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ah</a:t>
            </a:r>
            <a:endParaRPr sz="1050" dirty="0">
              <a:solidFill>
                <a:prstClr val="black"/>
              </a:solidFill>
              <a:cs typeface="Calibri"/>
            </a:endParaRPr>
          </a:p>
          <a:p>
            <a:pPr marL="12700" marR="20116">
              <a:lnSpc>
                <a:spcPts val="1260"/>
              </a:lnSpc>
            </a:pPr>
            <a:r>
              <a:rPr sz="1575" b="1" spc="4" baseline="2600" dirty="0" smtClean="0">
                <a:solidFill>
                  <a:prstClr val="black"/>
                </a:solidFill>
                <a:cs typeface="Calibri"/>
              </a:rPr>
              <a:t>10.</a:t>
            </a:r>
            <a:r>
              <a:rPr sz="1575" b="1" baseline="2600" dirty="0" smtClean="0">
                <a:solidFill>
                  <a:prstClr val="black"/>
                </a:solidFill>
                <a:cs typeface="Calibri"/>
              </a:rPr>
              <a:t>5</a:t>
            </a:r>
            <a:r>
              <a:rPr sz="1575" b="1" spc="-14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spc="4" baseline="2600" dirty="0" smtClean="0">
                <a:solidFill>
                  <a:prstClr val="black"/>
                </a:solidFill>
                <a:cs typeface="Calibri"/>
              </a:rPr>
              <a:t>198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7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 F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eb. 2</a:t>
            </a:r>
            <a:r>
              <a:rPr sz="1575" spc="9" baseline="2600" dirty="0" smtClean="0">
                <a:solidFill>
                  <a:prstClr val="black"/>
                </a:solidFill>
                <a:cs typeface="Calibri"/>
              </a:rPr>
              <a:t>3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-</a:t>
            </a:r>
            <a:r>
              <a:rPr sz="1575" spc="4" baseline="2600" dirty="0" smtClean="0">
                <a:solidFill>
                  <a:prstClr val="black"/>
                </a:solidFill>
                <a:cs typeface="Calibri"/>
              </a:rPr>
              <a:t>2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7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A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s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lom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ar</a:t>
            </a:r>
            <a:r>
              <a:rPr sz="1575" spc="-19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St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a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t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1575" spc="4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P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ark,</a:t>
            </a:r>
            <a:r>
              <a:rPr sz="1575" spc="-19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CA</a:t>
            </a:r>
            <a:endParaRPr sz="1050" dirty="0">
              <a:solidFill>
                <a:prstClr val="black"/>
              </a:solidFill>
              <a:cs typeface="Calibri"/>
            </a:endParaRPr>
          </a:p>
          <a:p>
            <a:pPr marL="12700" marR="20116">
              <a:lnSpc>
                <a:spcPts val="1260"/>
              </a:lnSpc>
            </a:pPr>
            <a:r>
              <a:rPr sz="1575" spc="4" baseline="2600" dirty="0" smtClean="0">
                <a:solidFill>
                  <a:prstClr val="black"/>
                </a:solidFill>
                <a:cs typeface="Calibri"/>
              </a:rPr>
              <a:t>1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0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spc="4" baseline="2600" dirty="0" smtClean="0">
                <a:solidFill>
                  <a:prstClr val="black"/>
                </a:solidFill>
                <a:cs typeface="Calibri"/>
              </a:rPr>
              <a:t>198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6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J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u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ne </a:t>
            </a:r>
            <a:r>
              <a:rPr sz="1575" spc="14" baseline="2600" dirty="0" smtClean="0">
                <a:solidFill>
                  <a:prstClr val="black"/>
                </a:solidFill>
                <a:cs typeface="Calibri"/>
              </a:rPr>
              <a:t>3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-6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 U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v</a:t>
            </a:r>
            <a:r>
              <a:rPr sz="1575" spc="4" baseline="2600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r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s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1575" spc="-9" baseline="2600" dirty="0" smtClean="0">
                <a:solidFill>
                  <a:prstClr val="black"/>
                </a:solidFill>
                <a:cs typeface="Calibri"/>
              </a:rPr>
              <a:t>t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y</a:t>
            </a:r>
            <a:r>
              <a:rPr sz="1575" spc="-19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o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f</a:t>
            </a:r>
            <a:r>
              <a:rPr sz="1575" spc="4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K</a:t>
            </a:r>
            <a:r>
              <a:rPr sz="1575" spc="4" baseline="2600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1575" spc="-9" baseline="2600" dirty="0" smtClean="0">
                <a:solidFill>
                  <a:prstClr val="black"/>
                </a:solidFill>
                <a:cs typeface="Calibri"/>
              </a:rPr>
              <a:t>t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u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c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ky,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Lexi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ngto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n,</a:t>
            </a:r>
            <a:r>
              <a:rPr sz="1575" spc="-25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K</a:t>
            </a:r>
            <a:r>
              <a:rPr sz="1575" spc="4" baseline="2600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1575" spc="-9" baseline="2600" dirty="0" smtClean="0">
                <a:solidFill>
                  <a:prstClr val="black"/>
                </a:solidFill>
                <a:cs typeface="Calibri"/>
              </a:rPr>
              <a:t>t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u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c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ky</a:t>
            </a:r>
            <a:endParaRPr sz="1050" dirty="0">
              <a:solidFill>
                <a:prstClr val="black"/>
              </a:solidFill>
              <a:cs typeface="Calibri"/>
            </a:endParaRPr>
          </a:p>
          <a:p>
            <a:pPr marL="12700" marR="20116">
              <a:lnSpc>
                <a:spcPts val="1260"/>
              </a:lnSpc>
            </a:pP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9</a:t>
            </a:r>
            <a:r>
              <a:rPr sz="1575" spc="4" baseline="2600" dirty="0" smtClean="0">
                <a:solidFill>
                  <a:prstClr val="black"/>
                </a:solidFill>
                <a:cs typeface="Calibri"/>
              </a:rPr>
              <a:t> 198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5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J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u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ne</a:t>
            </a:r>
            <a:r>
              <a:rPr sz="1575" spc="-9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spc="9" baseline="2600" dirty="0" smtClean="0">
                <a:solidFill>
                  <a:prstClr val="black"/>
                </a:solidFill>
                <a:cs typeface="Calibri"/>
              </a:rPr>
              <a:t>4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-7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Kan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s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as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 St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a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t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1575" spc="4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U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v</a:t>
            </a:r>
            <a:r>
              <a:rPr sz="1575" spc="4" baseline="2600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r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s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1575" spc="-9" baseline="2600" dirty="0" smtClean="0">
                <a:solidFill>
                  <a:prstClr val="black"/>
                </a:solidFill>
                <a:cs typeface="Calibri"/>
              </a:rPr>
              <a:t>t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y,</a:t>
            </a:r>
            <a:r>
              <a:rPr sz="1575" spc="-19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M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a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h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a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tt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a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,</a:t>
            </a:r>
            <a:r>
              <a:rPr sz="1575" spc="-9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Kan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s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as</a:t>
            </a:r>
            <a:endParaRPr sz="1050" dirty="0">
              <a:solidFill>
                <a:prstClr val="black"/>
              </a:solidFill>
              <a:cs typeface="Calibri"/>
            </a:endParaRPr>
          </a:p>
          <a:p>
            <a:pPr marL="12700" marR="20116">
              <a:lnSpc>
                <a:spcPts val="1260"/>
              </a:lnSpc>
            </a:pP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8</a:t>
            </a:r>
            <a:r>
              <a:rPr sz="1575" spc="4" baseline="2600" dirty="0" smtClean="0">
                <a:solidFill>
                  <a:prstClr val="black"/>
                </a:solidFill>
                <a:cs typeface="Calibri"/>
              </a:rPr>
              <a:t> 198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4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M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a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y</a:t>
            </a:r>
            <a:r>
              <a:rPr sz="1575" spc="-9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spc="4" baseline="2600" dirty="0" smtClean="0">
                <a:solidFill>
                  <a:prstClr val="black"/>
                </a:solidFill>
                <a:cs typeface="Calibri"/>
              </a:rPr>
              <a:t>3</a:t>
            </a:r>
            <a:r>
              <a:rPr sz="1575" spc="14" baseline="2600" dirty="0" smtClean="0">
                <a:solidFill>
                  <a:prstClr val="black"/>
                </a:solidFill>
                <a:cs typeface="Calibri"/>
              </a:rPr>
              <a:t>0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-J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u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ne</a:t>
            </a:r>
            <a:r>
              <a:rPr sz="1575" spc="-9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1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Kan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s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as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 St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a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t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1575" spc="4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U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v</a:t>
            </a:r>
            <a:r>
              <a:rPr sz="1575" spc="4" baseline="2600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r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s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1575" spc="-9" baseline="2600" dirty="0" smtClean="0">
                <a:solidFill>
                  <a:prstClr val="black"/>
                </a:solidFill>
                <a:cs typeface="Calibri"/>
              </a:rPr>
              <a:t>t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y,</a:t>
            </a:r>
            <a:r>
              <a:rPr sz="1575" spc="-19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M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a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h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a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tt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a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,</a:t>
            </a:r>
            <a:r>
              <a:rPr sz="1575" spc="-19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Kan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s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as</a:t>
            </a:r>
            <a:endParaRPr sz="1050" dirty="0">
              <a:solidFill>
                <a:prstClr val="black"/>
              </a:solidFill>
              <a:cs typeface="Calibri"/>
            </a:endParaRPr>
          </a:p>
          <a:p>
            <a:pPr marL="12700" marR="20116">
              <a:lnSpc>
                <a:spcPts val="1260"/>
              </a:lnSpc>
            </a:pP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7</a:t>
            </a:r>
            <a:r>
              <a:rPr sz="1575" spc="4" baseline="2600" dirty="0" smtClean="0">
                <a:solidFill>
                  <a:prstClr val="black"/>
                </a:solidFill>
                <a:cs typeface="Calibri"/>
              </a:rPr>
              <a:t> 198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3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J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u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ne</a:t>
            </a:r>
            <a:r>
              <a:rPr sz="1575" spc="-9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spc="9" baseline="2600" dirty="0" smtClean="0">
                <a:solidFill>
                  <a:prstClr val="black"/>
                </a:solidFill>
                <a:cs typeface="Calibri"/>
              </a:rPr>
              <a:t>7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-</a:t>
            </a:r>
            <a:r>
              <a:rPr sz="1575" spc="4" baseline="2600" dirty="0" smtClean="0">
                <a:solidFill>
                  <a:prstClr val="black"/>
                </a:solidFill>
                <a:cs typeface="Calibri"/>
              </a:rPr>
              <a:t>1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0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 W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c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h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it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a 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St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a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t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1575" spc="4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U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v</a:t>
            </a:r>
            <a:r>
              <a:rPr sz="1575" spc="4" baseline="2600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r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s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1575" spc="-9" baseline="2600" dirty="0" smtClean="0">
                <a:solidFill>
                  <a:prstClr val="black"/>
                </a:solidFill>
                <a:cs typeface="Calibri"/>
              </a:rPr>
              <a:t>t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y,</a:t>
            </a:r>
            <a:r>
              <a:rPr sz="1575" spc="-19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W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c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h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it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a, Kan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s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as</a:t>
            </a:r>
            <a:endParaRPr sz="1050" dirty="0">
              <a:solidFill>
                <a:prstClr val="black"/>
              </a:solidFill>
              <a:cs typeface="Calibri"/>
            </a:endParaRPr>
          </a:p>
          <a:p>
            <a:pPr marL="12700" marR="20116">
              <a:lnSpc>
                <a:spcPts val="1260"/>
              </a:lnSpc>
            </a:pP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6</a:t>
            </a:r>
            <a:r>
              <a:rPr sz="1575" spc="4" baseline="2600" dirty="0" smtClean="0">
                <a:solidFill>
                  <a:prstClr val="black"/>
                </a:solidFill>
                <a:cs typeface="Calibri"/>
              </a:rPr>
              <a:t> 198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2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J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u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ne</a:t>
            </a:r>
            <a:r>
              <a:rPr sz="1575" spc="-9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spc="9" baseline="2600" dirty="0" smtClean="0">
                <a:solidFill>
                  <a:prstClr val="black"/>
                </a:solidFill>
                <a:cs typeface="Calibri"/>
              </a:rPr>
              <a:t>9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-</a:t>
            </a:r>
            <a:r>
              <a:rPr sz="1575" spc="4" baseline="2600" dirty="0" smtClean="0">
                <a:solidFill>
                  <a:prstClr val="black"/>
                </a:solidFill>
                <a:cs typeface="Calibri"/>
              </a:rPr>
              <a:t>1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1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 W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c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h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it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a 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St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a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t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1575" spc="4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U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v</a:t>
            </a:r>
            <a:r>
              <a:rPr sz="1575" spc="4" baseline="2600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r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s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1575" spc="-9" baseline="2600" dirty="0" smtClean="0">
                <a:solidFill>
                  <a:prstClr val="black"/>
                </a:solidFill>
                <a:cs typeface="Calibri"/>
              </a:rPr>
              <a:t>t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y,</a:t>
            </a:r>
            <a:r>
              <a:rPr sz="1575" spc="-19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W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c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h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it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a, Kan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s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as</a:t>
            </a:r>
            <a:endParaRPr sz="1050" dirty="0">
              <a:solidFill>
                <a:prstClr val="black"/>
              </a:solidFill>
              <a:cs typeface="Calibri"/>
            </a:endParaRPr>
          </a:p>
          <a:p>
            <a:pPr marL="12700" marR="20116">
              <a:lnSpc>
                <a:spcPts val="1260"/>
              </a:lnSpc>
            </a:pP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5</a:t>
            </a:r>
            <a:r>
              <a:rPr sz="1575" spc="4" baseline="2600" dirty="0" smtClean="0">
                <a:solidFill>
                  <a:prstClr val="black"/>
                </a:solidFill>
                <a:cs typeface="Calibri"/>
              </a:rPr>
              <a:t> 198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1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J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u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ne</a:t>
            </a:r>
            <a:r>
              <a:rPr sz="1575" spc="-9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W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c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h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it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a 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St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a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t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1575" spc="4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U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v</a:t>
            </a:r>
            <a:r>
              <a:rPr sz="1575" spc="4" baseline="2600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r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s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1575" spc="-9" baseline="2600" dirty="0" smtClean="0">
                <a:solidFill>
                  <a:prstClr val="black"/>
                </a:solidFill>
                <a:cs typeface="Calibri"/>
              </a:rPr>
              <a:t>t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y,</a:t>
            </a:r>
            <a:r>
              <a:rPr sz="1575" spc="-19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W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c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h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it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a,</a:t>
            </a:r>
            <a:r>
              <a:rPr sz="1575" spc="-9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Kan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s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as</a:t>
            </a:r>
            <a:endParaRPr sz="1050" dirty="0">
              <a:solidFill>
                <a:prstClr val="black"/>
              </a:solidFill>
              <a:cs typeface="Calibri"/>
            </a:endParaRPr>
          </a:p>
          <a:p>
            <a:pPr marL="12700" marR="20116">
              <a:lnSpc>
                <a:spcPts val="1260"/>
              </a:lnSpc>
            </a:pP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4</a:t>
            </a:r>
            <a:r>
              <a:rPr sz="1575" spc="4" baseline="2600" dirty="0" smtClean="0">
                <a:solidFill>
                  <a:prstClr val="black"/>
                </a:solidFill>
                <a:cs typeface="Calibri"/>
              </a:rPr>
              <a:t> 198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0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?</a:t>
            </a:r>
            <a:endParaRPr sz="1050" dirty="0">
              <a:solidFill>
                <a:prstClr val="black"/>
              </a:solidFill>
              <a:cs typeface="Calibri"/>
            </a:endParaRPr>
          </a:p>
          <a:p>
            <a:pPr marL="12700" marR="20116">
              <a:lnSpc>
                <a:spcPts val="1260"/>
              </a:lnSpc>
            </a:pP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3</a:t>
            </a:r>
            <a:r>
              <a:rPr sz="1575" spc="4" baseline="2600" dirty="0" smtClean="0">
                <a:solidFill>
                  <a:prstClr val="black"/>
                </a:solidFill>
                <a:cs typeface="Calibri"/>
              </a:rPr>
              <a:t> 197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9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Au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g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u</a:t>
            </a:r>
            <a:r>
              <a:rPr sz="1575" spc="-9" baseline="2600" dirty="0" smtClean="0">
                <a:solidFill>
                  <a:prstClr val="black"/>
                </a:solidFill>
                <a:cs typeface="Calibri"/>
              </a:rPr>
              <a:t>s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t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Cornell</a:t>
            </a:r>
            <a:r>
              <a:rPr sz="1575" spc="-24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U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v</a:t>
            </a:r>
            <a:r>
              <a:rPr sz="1575" spc="4" baseline="2600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r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s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1575" spc="-9" baseline="2600" dirty="0" smtClean="0">
                <a:solidFill>
                  <a:prstClr val="black"/>
                </a:solidFill>
                <a:cs typeface="Calibri"/>
              </a:rPr>
              <a:t>t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y,</a:t>
            </a:r>
            <a:r>
              <a:rPr sz="1575" spc="-19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t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h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a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c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a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, </a:t>
            </a:r>
            <a:r>
              <a:rPr sz="1575" spc="4" baseline="2600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ew</a:t>
            </a:r>
            <a:r>
              <a:rPr sz="1575" spc="-19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York</a:t>
            </a:r>
            <a:endParaRPr sz="1050" dirty="0">
              <a:solidFill>
                <a:prstClr val="black"/>
              </a:solidFill>
              <a:cs typeface="Calibri"/>
            </a:endParaRPr>
          </a:p>
          <a:p>
            <a:pPr marL="12700" marR="20116">
              <a:lnSpc>
                <a:spcPts val="1260"/>
              </a:lnSpc>
            </a:pP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2</a:t>
            </a:r>
            <a:r>
              <a:rPr sz="1575" spc="4" baseline="2600" dirty="0" smtClean="0">
                <a:solidFill>
                  <a:prstClr val="black"/>
                </a:solidFill>
                <a:cs typeface="Calibri"/>
              </a:rPr>
              <a:t> 197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8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Au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g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u</a:t>
            </a:r>
            <a:r>
              <a:rPr sz="1575" spc="-9" baseline="2600" dirty="0" smtClean="0">
                <a:solidFill>
                  <a:prstClr val="black"/>
                </a:solidFill>
                <a:cs typeface="Calibri"/>
              </a:rPr>
              <a:t>s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t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 U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v</a:t>
            </a:r>
            <a:r>
              <a:rPr sz="1575" spc="4" baseline="2600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r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s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1575" spc="-9" baseline="2600" dirty="0" smtClean="0">
                <a:solidFill>
                  <a:prstClr val="black"/>
                </a:solidFill>
                <a:cs typeface="Calibri"/>
              </a:rPr>
              <a:t>t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y</a:t>
            </a:r>
            <a:r>
              <a:rPr sz="1575" spc="-19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o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f</a:t>
            </a:r>
            <a:r>
              <a:rPr sz="1575" spc="4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M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a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e, Or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o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o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,</a:t>
            </a:r>
            <a:r>
              <a:rPr sz="1575" spc="-9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M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a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e</a:t>
            </a:r>
            <a:endParaRPr sz="1050" dirty="0">
              <a:solidFill>
                <a:prstClr val="black"/>
              </a:solidFill>
              <a:cs typeface="Calibri"/>
            </a:endParaRPr>
          </a:p>
          <a:p>
            <a:pPr marL="12700" marR="20116">
              <a:lnSpc>
                <a:spcPts val="1260"/>
              </a:lnSpc>
            </a:pP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1</a:t>
            </a:r>
            <a:r>
              <a:rPr sz="1575" spc="4" baseline="2600" dirty="0" smtClean="0">
                <a:solidFill>
                  <a:prstClr val="black"/>
                </a:solidFill>
                <a:cs typeface="Calibri"/>
              </a:rPr>
              <a:t> 197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7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 U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v</a:t>
            </a:r>
            <a:r>
              <a:rPr sz="1575" spc="4" baseline="2600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r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s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1575" spc="-9" baseline="2600" dirty="0" smtClean="0">
                <a:solidFill>
                  <a:prstClr val="black"/>
                </a:solidFill>
                <a:cs typeface="Calibri"/>
              </a:rPr>
              <a:t>t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y</a:t>
            </a:r>
            <a:r>
              <a:rPr sz="1575" spc="-19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o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f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 W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a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t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1575" spc="4" baseline="2600" dirty="0" smtClean="0">
                <a:solidFill>
                  <a:prstClr val="black"/>
                </a:solidFill>
                <a:cs typeface="Calibri"/>
              </a:rPr>
              <a:t>r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l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oo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,</a:t>
            </a:r>
            <a:r>
              <a:rPr sz="1575" spc="-19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W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a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t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1575" spc="4" baseline="2600" dirty="0" smtClean="0">
                <a:solidFill>
                  <a:prstClr val="black"/>
                </a:solidFill>
                <a:cs typeface="Calibri"/>
              </a:rPr>
              <a:t>r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l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oo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,</a:t>
            </a:r>
            <a:r>
              <a:rPr sz="1575" spc="-19" baseline="2600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O</a:t>
            </a:r>
            <a:r>
              <a:rPr sz="1575" spc="-4" baseline="2600" dirty="0" smtClean="0">
                <a:solidFill>
                  <a:prstClr val="black"/>
                </a:solidFill>
                <a:cs typeface="Calibri"/>
              </a:rPr>
              <a:t>nt</a:t>
            </a:r>
            <a:r>
              <a:rPr sz="1575" baseline="2600" dirty="0" smtClean="0">
                <a:solidFill>
                  <a:prstClr val="black"/>
                </a:solidFill>
                <a:cs typeface="Calibri"/>
              </a:rPr>
              <a:t>ario</a:t>
            </a:r>
            <a:endParaRPr sz="1050" dirty="0">
              <a:solidFill>
                <a:prstClr val="black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09422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/>
          <p:cNvSpPr txBox="1"/>
          <p:nvPr/>
        </p:nvSpPr>
        <p:spPr>
          <a:xfrm>
            <a:off x="2462911" y="499389"/>
            <a:ext cx="4129852" cy="1031468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ts val="3770"/>
              </a:lnSpc>
              <a:spcBef>
                <a:spcPts val="188"/>
              </a:spcBef>
            </a:pPr>
            <a:r>
              <a:rPr sz="5400" b="1" u="heavy" baseline="3034" dirty="0" smtClean="0">
                <a:solidFill>
                  <a:prstClr val="black"/>
                </a:solidFill>
                <a:cs typeface="Calibri"/>
              </a:rPr>
              <a:t>201</a:t>
            </a:r>
            <a:r>
              <a:rPr lang="en-US" sz="5400" b="1" u="heavy" baseline="3034" dirty="0" smtClean="0">
                <a:solidFill>
                  <a:prstClr val="black"/>
                </a:solidFill>
                <a:cs typeface="Calibri"/>
              </a:rPr>
              <a:t>5</a:t>
            </a:r>
            <a:r>
              <a:rPr sz="5400" b="1" baseline="3034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5400" b="1" baseline="3034" dirty="0" smtClean="0">
                <a:solidFill>
                  <a:prstClr val="black"/>
                </a:solidFill>
                <a:cs typeface="Calibri"/>
              </a:rPr>
              <a:t>VM </a:t>
            </a:r>
            <a:r>
              <a:rPr sz="5400" b="1" spc="-150" baseline="3034" dirty="0" smtClean="0">
                <a:solidFill>
                  <a:prstClr val="black"/>
                </a:solidFill>
                <a:cs typeface="Calibri"/>
              </a:rPr>
              <a:t>W</a:t>
            </a:r>
            <a:r>
              <a:rPr sz="5400" b="1" baseline="3034" dirty="0" smtClean="0">
                <a:solidFill>
                  <a:prstClr val="black"/>
                </a:solidFill>
                <a:cs typeface="Calibri"/>
              </a:rPr>
              <a:t>or</a:t>
            </a:r>
            <a:r>
              <a:rPr sz="5400" b="1" spc="-25" baseline="3034" dirty="0" smtClean="0">
                <a:solidFill>
                  <a:prstClr val="black"/>
                </a:solidFill>
                <a:cs typeface="Calibri"/>
              </a:rPr>
              <a:t>k</a:t>
            </a:r>
            <a:r>
              <a:rPr sz="5400" b="1" baseline="3034" dirty="0" smtClean="0">
                <a:solidFill>
                  <a:prstClr val="black"/>
                </a:solidFill>
                <a:cs typeface="Calibri"/>
              </a:rPr>
              <a:t>shop…</a:t>
            </a:r>
            <a:endParaRPr sz="3600" dirty="0">
              <a:solidFill>
                <a:prstClr val="black"/>
              </a:solidFill>
              <a:cs typeface="Calibri"/>
            </a:endParaRPr>
          </a:p>
          <a:p>
            <a:pPr marL="549656" marR="585497" algn="ctr">
              <a:lnSpc>
                <a:spcPts val="4320"/>
              </a:lnSpc>
              <a:spcBef>
                <a:spcPts val="27"/>
              </a:spcBef>
            </a:pPr>
            <a:r>
              <a:rPr sz="5400" b="1" i="1" baseline="1517" dirty="0" smtClean="0">
                <a:solidFill>
                  <a:prstClr val="black"/>
                </a:solidFill>
                <a:cs typeface="Calibri"/>
              </a:rPr>
              <a:t>Where</a:t>
            </a:r>
            <a:r>
              <a:rPr sz="5400" b="1" i="1" spc="-14" baseline="1517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5400" b="1" i="1" spc="-34" baseline="1517" dirty="0" smtClean="0">
                <a:solidFill>
                  <a:prstClr val="black"/>
                </a:solidFill>
                <a:cs typeface="Calibri"/>
              </a:rPr>
              <a:t>t</a:t>
            </a:r>
            <a:r>
              <a:rPr sz="5400" b="1" i="1" baseline="1517" dirty="0" smtClean="0">
                <a:solidFill>
                  <a:prstClr val="black"/>
                </a:solidFill>
                <a:cs typeface="Calibri"/>
              </a:rPr>
              <a:t>o n</a:t>
            </a:r>
            <a:r>
              <a:rPr sz="5400" b="1" i="1" spc="-89" baseline="1517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5400" b="1" i="1" baseline="1517" dirty="0" smtClean="0">
                <a:solidFill>
                  <a:prstClr val="black"/>
                </a:solidFill>
                <a:cs typeface="Calibri"/>
              </a:rPr>
              <a:t>xt?</a:t>
            </a:r>
            <a:endParaRPr sz="36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435660" y="2102485"/>
            <a:ext cx="7655458" cy="108374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lang="en-US" sz="2800" b="1" baseline="3034" dirty="0" smtClean="0">
                <a:solidFill>
                  <a:prstClr val="black"/>
                </a:solidFill>
                <a:cs typeface="Calibri"/>
              </a:rPr>
              <a:t>We will record</a:t>
            </a:r>
            <a:r>
              <a:rPr lang="en-US" sz="2800" b="1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lang="en-US" b="1" dirty="0" smtClean="0">
                <a:solidFill>
                  <a:prstClr val="black"/>
                </a:solidFill>
                <a:cs typeface="Calibri"/>
              </a:rPr>
              <a:t>your opinions for the </a:t>
            </a:r>
            <a:r>
              <a:rPr lang="en-US" b="1" dirty="0" smtClean="0">
                <a:solidFill>
                  <a:prstClr val="black"/>
                </a:solidFill>
                <a:cs typeface="Calibri"/>
              </a:rPr>
              <a:t>2015 </a:t>
            </a:r>
            <a:r>
              <a:rPr lang="en-US" b="1" dirty="0" smtClean="0">
                <a:solidFill>
                  <a:prstClr val="black"/>
                </a:solidFill>
                <a:cs typeface="Calibri"/>
              </a:rPr>
              <a:t>VM Workshop site </a:t>
            </a:r>
            <a:r>
              <a:rPr lang="en-US" b="1" dirty="0" smtClean="0">
                <a:solidFill>
                  <a:prstClr val="black"/>
                </a:solidFill>
                <a:cs typeface="Calibri"/>
              </a:rPr>
              <a:t>now.</a:t>
            </a:r>
          </a:p>
          <a:p>
            <a:pPr marL="12700">
              <a:lnSpc>
                <a:spcPts val="1935"/>
              </a:lnSpc>
              <a:spcBef>
                <a:spcPts val="96"/>
              </a:spcBef>
            </a:pPr>
            <a:endParaRPr lang="en-US" sz="2800" b="1" baseline="1517" dirty="0">
              <a:solidFill>
                <a:prstClr val="black"/>
              </a:solidFill>
              <a:cs typeface="Calibri"/>
            </a:endParaRPr>
          </a:p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lang="en-US" sz="2800" b="1" i="1" u="sng" spc="-69" baseline="1517" dirty="0" smtClean="0">
                <a:solidFill>
                  <a:prstClr val="black"/>
                </a:solidFill>
                <a:cs typeface="Calibri"/>
              </a:rPr>
              <a:t>Possible</a:t>
            </a:r>
            <a:r>
              <a:rPr lang="en-US" sz="2800" b="1" spc="-69" baseline="1517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lang="en-US" b="1" spc="-69" dirty="0" smtClean="0">
                <a:solidFill>
                  <a:prstClr val="black"/>
                </a:solidFill>
                <a:cs typeface="Calibri"/>
              </a:rPr>
              <a:t>locations include </a:t>
            </a:r>
            <a:r>
              <a:rPr sz="2800" b="1" spc="4" baseline="1517" dirty="0" smtClean="0">
                <a:solidFill>
                  <a:prstClr val="black"/>
                </a:solidFill>
                <a:cs typeface="Calibri"/>
              </a:rPr>
              <a:t>un</a:t>
            </a:r>
            <a:r>
              <a:rPr sz="2800" b="1" baseline="1517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2800" b="1" spc="-9" baseline="1517" dirty="0" smtClean="0">
                <a:solidFill>
                  <a:prstClr val="black"/>
                </a:solidFill>
                <a:cs typeface="Calibri"/>
              </a:rPr>
              <a:t>v</a:t>
            </a:r>
            <a:r>
              <a:rPr sz="2800" b="1" spc="-4" baseline="1517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2800" b="1" spc="-29" baseline="1517" dirty="0" smtClean="0">
                <a:solidFill>
                  <a:prstClr val="black"/>
                </a:solidFill>
                <a:cs typeface="Calibri"/>
              </a:rPr>
              <a:t>r</a:t>
            </a:r>
            <a:r>
              <a:rPr sz="2800" b="1" baseline="1517" dirty="0" smtClean="0">
                <a:solidFill>
                  <a:prstClr val="black"/>
                </a:solidFill>
                <a:cs typeface="Calibri"/>
              </a:rPr>
              <a:t>s</a:t>
            </a:r>
            <a:r>
              <a:rPr sz="2800" b="1" spc="-9" baseline="1517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2800" b="1" baseline="1517" dirty="0" smtClean="0">
                <a:solidFill>
                  <a:prstClr val="black"/>
                </a:solidFill>
                <a:cs typeface="Calibri"/>
              </a:rPr>
              <a:t>ties</a:t>
            </a:r>
            <a:r>
              <a:rPr sz="2800" b="1" spc="-14" baseline="1517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2800" b="1" baseline="1517" dirty="0" smtClean="0">
                <a:solidFill>
                  <a:prstClr val="black"/>
                </a:solidFill>
                <a:cs typeface="Calibri"/>
              </a:rPr>
              <a:t>in the</a:t>
            </a:r>
            <a:r>
              <a:rPr sz="2800" b="1" spc="-34" baseline="1517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2800" b="1" baseline="1517" dirty="0" smtClean="0">
                <a:solidFill>
                  <a:prstClr val="black"/>
                </a:solidFill>
                <a:cs typeface="Calibri"/>
              </a:rPr>
              <a:t>a</a:t>
            </a:r>
            <a:r>
              <a:rPr sz="2800" b="1" spc="-29" baseline="1517" dirty="0" smtClean="0">
                <a:solidFill>
                  <a:prstClr val="black"/>
                </a:solidFill>
                <a:cs typeface="Calibri"/>
              </a:rPr>
              <a:t>r</a:t>
            </a:r>
            <a:r>
              <a:rPr sz="2800" b="1" spc="4" baseline="1517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2800" b="1" baseline="1517" dirty="0" smtClean="0">
                <a:solidFill>
                  <a:prstClr val="black"/>
                </a:solidFill>
                <a:cs typeface="Calibri"/>
              </a:rPr>
              <a:t>as </a:t>
            </a:r>
            <a:r>
              <a:rPr sz="2800" b="1" spc="4" baseline="1517" dirty="0" smtClean="0">
                <a:solidFill>
                  <a:prstClr val="black"/>
                </a:solidFill>
                <a:cs typeface="Calibri"/>
              </a:rPr>
              <a:t>o</a:t>
            </a:r>
            <a:r>
              <a:rPr sz="2800" b="1" baseline="1517" dirty="0" smtClean="0">
                <a:solidFill>
                  <a:prstClr val="black"/>
                </a:solidFill>
                <a:cs typeface="Calibri"/>
              </a:rPr>
              <a:t>f:</a:t>
            </a:r>
            <a:endParaRPr sz="2800"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70972" y="3186230"/>
            <a:ext cx="7368946" cy="136552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469900" indent="-457200">
              <a:lnSpc>
                <a:spcPts val="1935"/>
              </a:lnSpc>
              <a:spcBef>
                <a:spcPts val="96"/>
              </a:spcBef>
              <a:buFont typeface="Arial" pitchFamily="34" charset="0"/>
              <a:buChar char="•"/>
            </a:pPr>
            <a:r>
              <a:rPr sz="2700" b="1" spc="4" baseline="3034" dirty="0" smtClean="0">
                <a:solidFill>
                  <a:prstClr val="black"/>
                </a:solidFill>
                <a:cs typeface="Calibri"/>
              </a:rPr>
              <a:t>Ge</a:t>
            </a:r>
            <a:r>
              <a:rPr sz="2700" b="1" baseline="3034" dirty="0" smtClean="0">
                <a:solidFill>
                  <a:prstClr val="black"/>
                </a:solidFill>
                <a:cs typeface="Calibri"/>
              </a:rPr>
              <a:t>o</a:t>
            </a:r>
            <a:r>
              <a:rPr sz="2700" b="1" spc="-25" baseline="3034" dirty="0" smtClean="0">
                <a:solidFill>
                  <a:prstClr val="black"/>
                </a:solidFill>
                <a:cs typeface="Calibri"/>
              </a:rPr>
              <a:t>rg</a:t>
            </a:r>
            <a:r>
              <a:rPr sz="2700" b="1" baseline="3034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2700" b="1" spc="-19" baseline="3034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2700" b="1" baseline="3034" dirty="0" smtClean="0">
                <a:solidFill>
                  <a:prstClr val="black"/>
                </a:solidFill>
                <a:cs typeface="Calibri"/>
              </a:rPr>
              <a:t>Mason</a:t>
            </a:r>
            <a:r>
              <a:rPr sz="2700" b="1" spc="-14" baseline="3034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2700" b="1" baseline="3034" dirty="0" smtClean="0">
                <a:solidFill>
                  <a:prstClr val="black"/>
                </a:solidFill>
                <a:cs typeface="Calibri"/>
              </a:rPr>
              <a:t>U</a:t>
            </a:r>
            <a:r>
              <a:rPr sz="2700" b="1" spc="4" baseline="3034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2700" b="1" baseline="3034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2700" b="1" spc="-9" baseline="3034" dirty="0" smtClean="0">
                <a:solidFill>
                  <a:prstClr val="black"/>
                </a:solidFill>
                <a:cs typeface="Calibri"/>
              </a:rPr>
              <a:t>v</a:t>
            </a:r>
            <a:r>
              <a:rPr sz="2700" b="1" spc="4" baseline="3034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2700" b="1" spc="-29" baseline="3034" dirty="0" smtClean="0">
                <a:solidFill>
                  <a:prstClr val="black"/>
                </a:solidFill>
                <a:cs typeface="Calibri"/>
              </a:rPr>
              <a:t>r</a:t>
            </a:r>
            <a:r>
              <a:rPr sz="2700" b="1" baseline="3034" dirty="0" smtClean="0">
                <a:solidFill>
                  <a:prstClr val="black"/>
                </a:solidFill>
                <a:cs typeface="Calibri"/>
              </a:rPr>
              <a:t>sit</a:t>
            </a:r>
            <a:r>
              <a:rPr sz="2700" b="1" spc="-119" baseline="3034" dirty="0" smtClean="0">
                <a:solidFill>
                  <a:prstClr val="black"/>
                </a:solidFill>
                <a:cs typeface="Calibri"/>
              </a:rPr>
              <a:t>y</a:t>
            </a:r>
            <a:r>
              <a:rPr sz="2700" b="1" baseline="3034" dirty="0" smtClean="0">
                <a:solidFill>
                  <a:prstClr val="black"/>
                </a:solidFill>
                <a:cs typeface="Calibri"/>
              </a:rPr>
              <a:t>,</a:t>
            </a:r>
            <a:r>
              <a:rPr sz="2700" b="1" spc="-29" baseline="3034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2700" b="1" spc="-59" baseline="3034" dirty="0" smtClean="0">
                <a:solidFill>
                  <a:prstClr val="black"/>
                </a:solidFill>
                <a:cs typeface="Calibri"/>
              </a:rPr>
              <a:t>W</a:t>
            </a:r>
            <a:r>
              <a:rPr sz="2700" b="1" baseline="3034" dirty="0" smtClean="0">
                <a:solidFill>
                  <a:prstClr val="black"/>
                </a:solidFill>
                <a:cs typeface="Calibri"/>
              </a:rPr>
              <a:t>as</a:t>
            </a:r>
            <a:r>
              <a:rPr sz="2700" b="1" spc="4" baseline="3034" dirty="0" smtClean="0">
                <a:solidFill>
                  <a:prstClr val="black"/>
                </a:solidFill>
                <a:cs typeface="Calibri"/>
              </a:rPr>
              <a:t>h</a:t>
            </a:r>
            <a:r>
              <a:rPr sz="2700" b="1" baseline="3034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2700" b="1" spc="4" baseline="3034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2700" b="1" spc="-14" baseline="3034" dirty="0" smtClean="0">
                <a:solidFill>
                  <a:prstClr val="black"/>
                </a:solidFill>
                <a:cs typeface="Calibri"/>
              </a:rPr>
              <a:t>g</a:t>
            </a:r>
            <a:r>
              <a:rPr sz="2700" b="1" spc="-9" baseline="3034" dirty="0" smtClean="0">
                <a:solidFill>
                  <a:prstClr val="black"/>
                </a:solidFill>
                <a:cs typeface="Calibri"/>
              </a:rPr>
              <a:t>to</a:t>
            </a:r>
            <a:r>
              <a:rPr sz="2700" b="1" spc="-4" baseline="3034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2700" b="1" baseline="3034" dirty="0" smtClean="0">
                <a:solidFill>
                  <a:prstClr val="black"/>
                </a:solidFill>
                <a:cs typeface="Calibri"/>
              </a:rPr>
              <a:t>,</a:t>
            </a:r>
            <a:r>
              <a:rPr sz="2700" b="1" spc="-29" baseline="3034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2700" b="1" spc="4" baseline="3034" dirty="0" smtClean="0">
                <a:solidFill>
                  <a:prstClr val="black"/>
                </a:solidFill>
                <a:cs typeface="Calibri"/>
              </a:rPr>
              <a:t>D</a:t>
            </a:r>
            <a:r>
              <a:rPr sz="2700" b="1" baseline="3034" dirty="0" smtClean="0">
                <a:solidFill>
                  <a:prstClr val="black"/>
                </a:solidFill>
                <a:cs typeface="Calibri"/>
              </a:rPr>
              <a:t>C</a:t>
            </a:r>
            <a:r>
              <a:rPr lang="en-US" sz="2700" b="1" baseline="3034" dirty="0" smtClean="0">
                <a:solidFill>
                  <a:prstClr val="black"/>
                </a:solidFill>
                <a:cs typeface="Calibri"/>
              </a:rPr>
              <a:t/>
            </a:r>
            <a:br>
              <a:rPr lang="en-US" sz="2700" b="1" baseline="3034" dirty="0" smtClean="0">
                <a:solidFill>
                  <a:prstClr val="black"/>
                </a:solidFill>
                <a:cs typeface="Calibri"/>
              </a:rPr>
            </a:br>
            <a:r>
              <a:rPr lang="en-US" sz="2700" b="1" baseline="3034" dirty="0">
                <a:solidFill>
                  <a:prstClr val="black"/>
                </a:solidFill>
                <a:cs typeface="Calibri"/>
              </a:rPr>
              <a:t>(</a:t>
            </a:r>
            <a:r>
              <a:rPr lang="en-US" sz="2700" b="1" baseline="3034" dirty="0" smtClean="0">
                <a:solidFill>
                  <a:prstClr val="black"/>
                </a:solidFill>
                <a:cs typeface="Calibri"/>
              </a:rPr>
              <a:t>many nearby government</a:t>
            </a:r>
            <a:r>
              <a:rPr lang="en-US" sz="2700" b="1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lang="en-US" b="1" dirty="0" smtClean="0">
                <a:solidFill>
                  <a:prstClr val="black"/>
                </a:solidFill>
                <a:cs typeface="Calibri"/>
              </a:rPr>
              <a:t>sites)</a:t>
            </a:r>
            <a:endParaRPr sz="1200" dirty="0">
              <a:solidFill>
                <a:prstClr val="black"/>
              </a:solidFill>
              <a:cs typeface="Calibri"/>
            </a:endParaRPr>
          </a:p>
          <a:p>
            <a:pPr marL="469900" marR="34289" indent="-457200">
              <a:lnSpc>
                <a:spcPts val="2160"/>
              </a:lnSpc>
              <a:spcBef>
                <a:spcPts val="11"/>
              </a:spcBef>
              <a:buFont typeface="Arial" pitchFamily="34" charset="0"/>
              <a:buChar char="•"/>
            </a:pPr>
            <a:r>
              <a:rPr sz="2700" b="1" spc="-59" baseline="1517" dirty="0" smtClean="0">
                <a:solidFill>
                  <a:prstClr val="black"/>
                </a:solidFill>
                <a:cs typeface="Calibri"/>
              </a:rPr>
              <a:t>W</a:t>
            </a:r>
            <a:r>
              <a:rPr sz="2700" b="1" spc="4" baseline="1517" dirty="0" smtClean="0">
                <a:solidFill>
                  <a:prstClr val="black"/>
                </a:solidFill>
                <a:cs typeface="Calibri"/>
              </a:rPr>
              <a:t>e</a:t>
            </a:r>
            <a:r>
              <a:rPr sz="2700" b="1" spc="-19" baseline="1517" dirty="0" smtClean="0">
                <a:solidFill>
                  <a:prstClr val="black"/>
                </a:solidFill>
                <a:cs typeface="Calibri"/>
              </a:rPr>
              <a:t>s</a:t>
            </a:r>
            <a:r>
              <a:rPr sz="2700" b="1" baseline="1517" dirty="0" smtClean="0">
                <a:solidFill>
                  <a:prstClr val="black"/>
                </a:solidFill>
                <a:cs typeface="Calibri"/>
              </a:rPr>
              <a:t>t</a:t>
            </a:r>
            <a:r>
              <a:rPr sz="2700" b="1" spc="-9" baseline="1517" dirty="0" smtClean="0">
                <a:solidFill>
                  <a:prstClr val="black"/>
                </a:solidFill>
                <a:cs typeface="Calibri"/>
              </a:rPr>
              <a:t> </a:t>
            </a:r>
            <a:r>
              <a:rPr sz="2700" b="1" baseline="1517" dirty="0" smtClean="0">
                <a:solidFill>
                  <a:prstClr val="black"/>
                </a:solidFill>
                <a:cs typeface="Calibri"/>
              </a:rPr>
              <a:t>V</a:t>
            </a:r>
            <a:r>
              <a:rPr sz="2700" b="1" spc="4" baseline="1517" dirty="0" smtClean="0">
                <a:solidFill>
                  <a:prstClr val="black"/>
                </a:solidFill>
                <a:cs typeface="Calibri"/>
              </a:rPr>
              <a:t>i</a:t>
            </a:r>
            <a:r>
              <a:rPr sz="2700" b="1" spc="-29" baseline="1517" dirty="0" smtClean="0">
                <a:solidFill>
                  <a:prstClr val="black"/>
                </a:solidFill>
                <a:cs typeface="Calibri"/>
              </a:rPr>
              <a:t>r</a:t>
            </a:r>
            <a:r>
              <a:rPr sz="2700" b="1" baseline="1517" dirty="0" smtClean="0">
                <a:solidFill>
                  <a:prstClr val="black"/>
                </a:solidFill>
                <a:cs typeface="Calibri"/>
              </a:rPr>
              <a:t>gi</a:t>
            </a:r>
            <a:r>
              <a:rPr sz="2700" b="1" spc="4" baseline="1517" dirty="0" smtClean="0">
                <a:solidFill>
                  <a:prstClr val="black"/>
                </a:solidFill>
                <a:cs typeface="Calibri"/>
              </a:rPr>
              <a:t>n</a:t>
            </a:r>
            <a:r>
              <a:rPr sz="2700" b="1" baseline="1517" dirty="0" smtClean="0">
                <a:solidFill>
                  <a:prstClr val="black"/>
                </a:solidFill>
                <a:cs typeface="Calibri"/>
              </a:rPr>
              <a:t>ia</a:t>
            </a:r>
            <a:endParaRPr dirty="0">
              <a:solidFill>
                <a:prstClr val="black"/>
              </a:solidFill>
              <a:cs typeface="Calibri"/>
            </a:endParaRPr>
          </a:p>
          <a:p>
            <a:pPr marL="469900" marR="34289" indent="-457200">
              <a:lnSpc>
                <a:spcPts val="2160"/>
              </a:lnSpc>
              <a:buFont typeface="Arial" pitchFamily="34" charset="0"/>
              <a:buChar char="•"/>
            </a:pPr>
            <a:r>
              <a:rPr sz="2700" b="1" baseline="1517" dirty="0" smtClean="0">
                <a:solidFill>
                  <a:prstClr val="black"/>
                </a:solidFill>
                <a:cs typeface="Calibri"/>
              </a:rPr>
              <a:t>Ohio</a:t>
            </a:r>
            <a:endParaRPr dirty="0">
              <a:solidFill>
                <a:prstClr val="black"/>
              </a:solidFill>
              <a:cs typeface="Calibri"/>
            </a:endParaRPr>
          </a:p>
          <a:p>
            <a:pPr marL="469900" marR="34289" indent="-457200">
              <a:lnSpc>
                <a:spcPts val="2165"/>
              </a:lnSpc>
              <a:buFont typeface="Arial" pitchFamily="34" charset="0"/>
              <a:buChar char="•"/>
            </a:pPr>
            <a:r>
              <a:rPr sz="2700" b="1" baseline="1517" dirty="0" smtClean="0">
                <a:solidFill>
                  <a:prstClr val="black"/>
                </a:solidFill>
                <a:cs typeface="Calibri"/>
              </a:rPr>
              <a:t>Pi</a:t>
            </a:r>
            <a:r>
              <a:rPr sz="2700" b="1" spc="-25" baseline="1517" dirty="0" smtClean="0">
                <a:solidFill>
                  <a:prstClr val="black"/>
                </a:solidFill>
                <a:cs typeface="Calibri"/>
              </a:rPr>
              <a:t>t</a:t>
            </a:r>
            <a:r>
              <a:rPr sz="2700" b="1" baseline="1517" dirty="0" smtClean="0">
                <a:solidFill>
                  <a:prstClr val="black"/>
                </a:solidFill>
                <a:cs typeface="Calibri"/>
              </a:rPr>
              <a:t>tsb</a:t>
            </a:r>
            <a:r>
              <a:rPr sz="2700" b="1" spc="4" baseline="1517" dirty="0" smtClean="0">
                <a:solidFill>
                  <a:prstClr val="black"/>
                </a:solidFill>
                <a:cs typeface="Calibri"/>
              </a:rPr>
              <a:t>u</a:t>
            </a:r>
            <a:r>
              <a:rPr sz="2700" b="1" spc="-29" baseline="1517" dirty="0" smtClean="0">
                <a:solidFill>
                  <a:prstClr val="black"/>
                </a:solidFill>
                <a:cs typeface="Calibri"/>
              </a:rPr>
              <a:t>r</a:t>
            </a:r>
            <a:r>
              <a:rPr sz="2700" b="1" baseline="1517" dirty="0" smtClean="0">
                <a:solidFill>
                  <a:prstClr val="black"/>
                </a:solidFill>
                <a:cs typeface="Calibri"/>
              </a:rPr>
              <a:t>gh</a:t>
            </a:r>
            <a:endParaRPr dirty="0">
              <a:solidFill>
                <a:prstClr val="black"/>
              </a:solidFill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435660" y="4846320"/>
            <a:ext cx="8177733" cy="1077214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lang="en-US" dirty="0" smtClean="0">
                <a:solidFill>
                  <a:prstClr val="black"/>
                </a:solidFill>
                <a:cs typeface="Calibri"/>
              </a:rPr>
              <a:t>You may also vote online from the link:   </a:t>
            </a:r>
            <a:r>
              <a:rPr lang="en-US" b="1" dirty="0" smtClean="0"/>
              <a:t>2015 </a:t>
            </a:r>
            <a:r>
              <a:rPr lang="en-US" b="1" dirty="0"/>
              <a:t>Workshop location Site </a:t>
            </a:r>
            <a:r>
              <a:rPr lang="en-US" b="1" dirty="0" smtClean="0"/>
              <a:t>Survey</a:t>
            </a:r>
          </a:p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lang="en-US" dirty="0" smtClean="0">
                <a:solidFill>
                  <a:prstClr val="black"/>
                </a:solidFill>
                <a:cs typeface="Calibri"/>
              </a:rPr>
              <a:t>on the </a:t>
            </a:r>
            <a:r>
              <a:rPr lang="en-US" b="1" dirty="0" smtClean="0">
                <a:solidFill>
                  <a:prstClr val="black"/>
                </a:solidFill>
                <a:cs typeface="Calibri"/>
              </a:rPr>
              <a:t>VM Workshop 2014 </a:t>
            </a:r>
            <a:r>
              <a:rPr lang="en-US" dirty="0" smtClean="0">
                <a:solidFill>
                  <a:prstClr val="black"/>
                </a:solidFill>
                <a:cs typeface="Calibri"/>
              </a:rPr>
              <a:t>home page.</a:t>
            </a:r>
            <a:endParaRPr dirty="0">
              <a:solidFill>
                <a:prstClr val="black"/>
              </a:solidFill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1671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/>
          <p:nvPr/>
        </p:nvSpPr>
        <p:spPr>
          <a:xfrm>
            <a:off x="3507359" y="1858518"/>
            <a:ext cx="2086355" cy="0"/>
          </a:xfrm>
          <a:custGeom>
            <a:avLst/>
            <a:gdLst/>
            <a:ahLst/>
            <a:cxnLst/>
            <a:rect l="l" t="t" r="r" b="b"/>
            <a:pathLst>
              <a:path w="2086355">
                <a:moveTo>
                  <a:pt x="0" y="0"/>
                </a:moveTo>
                <a:lnTo>
                  <a:pt x="2086355" y="0"/>
                </a:lnTo>
              </a:path>
            </a:pathLst>
          </a:custGeom>
          <a:ln w="42417">
            <a:solidFill>
              <a:srgbClr val="000000"/>
            </a:solidFill>
          </a:ln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3432810" y="499389"/>
            <a:ext cx="2389234" cy="1580565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49507" marR="83342" algn="ctr">
              <a:lnSpc>
                <a:spcPts val="3770"/>
              </a:lnSpc>
              <a:spcBef>
                <a:spcPts val="188"/>
              </a:spcBef>
            </a:pPr>
            <a:r>
              <a:rPr sz="5400" b="1" spc="0" baseline="3034" dirty="0" smtClean="0">
                <a:latin typeface="Calibri"/>
                <a:cs typeface="Calibri"/>
              </a:rPr>
              <a:t>Comme</a:t>
            </a:r>
            <a:r>
              <a:rPr sz="5400" b="1" spc="-39" baseline="3034" dirty="0" smtClean="0">
                <a:latin typeface="Calibri"/>
                <a:cs typeface="Calibri"/>
              </a:rPr>
              <a:t>n</a:t>
            </a:r>
            <a:r>
              <a:rPr sz="5400" b="1" spc="0" baseline="3034" dirty="0" smtClean="0">
                <a:latin typeface="Calibri"/>
                <a:cs typeface="Calibri"/>
              </a:rPr>
              <a:t>ts,</a:t>
            </a:r>
            <a:endParaRPr sz="3600" dirty="0">
              <a:latin typeface="Calibri"/>
              <a:cs typeface="Calibri"/>
            </a:endParaRPr>
          </a:p>
          <a:p>
            <a:pPr algn="ctr">
              <a:lnSpc>
                <a:spcPts val="4320"/>
              </a:lnSpc>
              <a:spcBef>
                <a:spcPts val="27"/>
              </a:spcBef>
            </a:pPr>
            <a:r>
              <a:rPr sz="5400" b="1" spc="0" baseline="1517" dirty="0" smtClean="0">
                <a:latin typeface="Calibri"/>
                <a:cs typeface="Calibri"/>
              </a:rPr>
              <a:t>su</a:t>
            </a:r>
            <a:r>
              <a:rPr sz="5400" b="1" spc="25" baseline="1517" dirty="0" smtClean="0">
                <a:latin typeface="Calibri"/>
                <a:cs typeface="Calibri"/>
              </a:rPr>
              <a:t>g</a:t>
            </a:r>
            <a:r>
              <a:rPr sz="5400" b="1" spc="-39" baseline="1517" dirty="0" smtClean="0">
                <a:latin typeface="Calibri"/>
                <a:cs typeface="Calibri"/>
              </a:rPr>
              <a:t>g</a:t>
            </a:r>
            <a:r>
              <a:rPr sz="5400" b="1" spc="0" baseline="1517" dirty="0" smtClean="0">
                <a:latin typeface="Calibri"/>
                <a:cs typeface="Calibri"/>
              </a:rPr>
              <a:t>e</a:t>
            </a:r>
            <a:r>
              <a:rPr sz="5400" b="1" spc="-34" baseline="1517" dirty="0" smtClean="0">
                <a:latin typeface="Calibri"/>
                <a:cs typeface="Calibri"/>
              </a:rPr>
              <a:t>s</a:t>
            </a:r>
            <a:r>
              <a:rPr sz="5400" b="1" spc="0" baseline="1517" dirty="0" smtClean="0">
                <a:latin typeface="Calibri"/>
                <a:cs typeface="Calibri"/>
              </a:rPr>
              <a:t>tions,</a:t>
            </a:r>
            <a:endParaRPr sz="3600" dirty="0">
              <a:latin typeface="Calibri"/>
              <a:cs typeface="Calibri"/>
            </a:endParaRPr>
          </a:p>
          <a:p>
            <a:pPr marL="75184" marR="34289">
              <a:lnSpc>
                <a:spcPts val="4325"/>
              </a:lnSpc>
              <a:spcBef>
                <a:spcPts val="0"/>
              </a:spcBef>
            </a:pPr>
            <a:r>
              <a:rPr sz="5400" b="1" spc="0" baseline="1517" dirty="0" smtClean="0">
                <a:latin typeface="Calibri"/>
                <a:cs typeface="Calibri"/>
              </a:rPr>
              <a:t>complai</a:t>
            </a:r>
            <a:r>
              <a:rPr sz="5400" b="1" spc="-39" baseline="1517" dirty="0" smtClean="0">
                <a:latin typeface="Calibri"/>
                <a:cs typeface="Calibri"/>
              </a:rPr>
              <a:t>n</a:t>
            </a:r>
            <a:r>
              <a:rPr sz="5400" b="1" spc="0" baseline="1517" dirty="0" smtClean="0">
                <a:latin typeface="Calibri"/>
                <a:cs typeface="Calibri"/>
              </a:rPr>
              <a:t>t</a:t>
            </a:r>
            <a:r>
              <a:rPr sz="5400" b="1" spc="-4" baseline="1517" dirty="0" smtClean="0">
                <a:latin typeface="Calibri"/>
                <a:cs typeface="Calibri"/>
              </a:rPr>
              <a:t>s</a:t>
            </a:r>
            <a:r>
              <a:rPr sz="5400" b="1" spc="0" baseline="1517" dirty="0" smtClean="0">
                <a:latin typeface="Calibri"/>
                <a:cs typeface="Calibri"/>
              </a:rPr>
              <a:t>,</a:t>
            </a:r>
            <a:endParaRPr sz="36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617214" y="2145919"/>
            <a:ext cx="2021645" cy="1091387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algn="ctr">
              <a:lnSpc>
                <a:spcPts val="3765"/>
              </a:lnSpc>
              <a:spcBef>
                <a:spcPts val="188"/>
              </a:spcBef>
            </a:pPr>
            <a:r>
              <a:rPr sz="5400" b="1" spc="0" baseline="3034" dirty="0" smtClean="0">
                <a:latin typeface="Calibri"/>
                <a:cs typeface="Calibri"/>
              </a:rPr>
              <a:t>que</a:t>
            </a:r>
            <a:r>
              <a:rPr sz="5400" b="1" spc="-25" baseline="3034" dirty="0" smtClean="0">
                <a:latin typeface="Calibri"/>
                <a:cs typeface="Calibri"/>
              </a:rPr>
              <a:t>s</a:t>
            </a:r>
            <a:r>
              <a:rPr sz="5400" b="1" spc="0" baseline="3034" dirty="0" smtClean="0">
                <a:latin typeface="Calibri"/>
                <a:cs typeface="Calibri"/>
              </a:rPr>
              <a:t>tions,</a:t>
            </a:r>
            <a:endParaRPr sz="3600" dirty="0">
              <a:latin typeface="Calibri"/>
              <a:cs typeface="Calibri"/>
            </a:endParaRPr>
          </a:p>
          <a:p>
            <a:pPr marL="303291" marR="338812" algn="ctr">
              <a:lnSpc>
                <a:spcPts val="4800"/>
              </a:lnSpc>
              <a:spcBef>
                <a:spcPts val="51"/>
              </a:spcBef>
            </a:pPr>
            <a:r>
              <a:rPr sz="5400" b="1" spc="0" baseline="1517" dirty="0" smtClean="0">
                <a:latin typeface="Calibri"/>
                <a:cs typeface="Calibri"/>
              </a:rPr>
              <a:t>othe</a:t>
            </a:r>
            <a:r>
              <a:rPr sz="5400" b="1" spc="4" baseline="1517" dirty="0" smtClean="0">
                <a:latin typeface="Calibri"/>
                <a:cs typeface="Calibri"/>
              </a:rPr>
              <a:t>r</a:t>
            </a:r>
            <a:r>
              <a:rPr sz="6000" b="1" spc="0" baseline="1365" dirty="0" smtClean="0">
                <a:latin typeface="Calibri"/>
                <a:cs typeface="Calibri"/>
              </a:rPr>
              <a:t>?</a:t>
            </a:r>
            <a:endParaRPr sz="40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451229" y="3923690"/>
            <a:ext cx="4954355" cy="175232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5"/>
              </a:lnSpc>
              <a:spcBef>
                <a:spcPts val="208"/>
              </a:spcBef>
            </a:pPr>
            <a:r>
              <a:rPr sz="6000" b="1" i="1" spc="0" baseline="3413" dirty="0" smtClean="0">
                <a:latin typeface="Calibri"/>
                <a:cs typeface="Calibri"/>
              </a:rPr>
              <a:t>Hope</a:t>
            </a:r>
            <a:r>
              <a:rPr sz="6000" b="1" i="1" spc="9" baseline="3413" dirty="0" smtClean="0">
                <a:latin typeface="Calibri"/>
                <a:cs typeface="Calibri"/>
              </a:rPr>
              <a:t> </a:t>
            </a:r>
            <a:r>
              <a:rPr sz="6000" b="1" i="1" spc="0" baseline="3413" dirty="0" smtClean="0">
                <a:latin typeface="Calibri"/>
                <a:cs typeface="Calibri"/>
              </a:rPr>
              <a:t>you had a </a:t>
            </a:r>
            <a:r>
              <a:rPr sz="6000" b="1" i="1" spc="-289" baseline="3413" dirty="0" smtClean="0">
                <a:latin typeface="Calibri"/>
                <a:cs typeface="Calibri"/>
              </a:rPr>
              <a:t>T</a:t>
            </a:r>
            <a:r>
              <a:rPr sz="6000" b="1" i="1" spc="0" baseline="3413" dirty="0" smtClean="0">
                <a:latin typeface="Calibri"/>
                <a:cs typeface="Calibri"/>
              </a:rPr>
              <a:t>errific</a:t>
            </a:r>
            <a:endParaRPr sz="4000" dirty="0">
              <a:latin typeface="Calibri"/>
              <a:cs typeface="Calibri"/>
            </a:endParaRPr>
          </a:p>
          <a:p>
            <a:pPr marL="2242693" marR="76169">
              <a:lnSpc>
                <a:spcPts val="4800"/>
              </a:lnSpc>
              <a:spcBef>
                <a:spcPts val="31"/>
              </a:spcBef>
            </a:pPr>
            <a:r>
              <a:rPr sz="6000" b="1" spc="0" baseline="1365" dirty="0" smtClean="0">
                <a:latin typeface="Calibri"/>
                <a:cs typeface="Calibri"/>
              </a:rPr>
              <a:t>Learn</a:t>
            </a:r>
            <a:r>
              <a:rPr sz="6000" b="1" spc="9" baseline="1365" dirty="0" smtClean="0">
                <a:latin typeface="Calibri"/>
                <a:cs typeface="Calibri"/>
              </a:rPr>
              <a:t>e</a:t>
            </a:r>
            <a:r>
              <a:rPr sz="6000" b="1" spc="0" baseline="1365" dirty="0" smtClean="0">
                <a:latin typeface="Calibri"/>
                <a:cs typeface="Calibri"/>
              </a:rPr>
              <a:t>d,</a:t>
            </a:r>
            <a:endParaRPr sz="4000" dirty="0">
              <a:latin typeface="Calibri"/>
              <a:cs typeface="Calibri"/>
            </a:endParaRPr>
          </a:p>
          <a:p>
            <a:pPr marL="2203069" marR="76169">
              <a:lnSpc>
                <a:spcPts val="4800"/>
              </a:lnSpc>
            </a:pPr>
            <a:r>
              <a:rPr sz="6000" b="1" spc="0" baseline="1365" dirty="0" smtClean="0">
                <a:latin typeface="Calibri"/>
                <a:cs typeface="Calibri"/>
              </a:rPr>
              <a:t>Laugh</a:t>
            </a:r>
            <a:r>
              <a:rPr sz="6000" b="1" spc="14" baseline="1365" dirty="0" smtClean="0">
                <a:latin typeface="Calibri"/>
                <a:cs typeface="Calibri"/>
              </a:rPr>
              <a:t>e</a:t>
            </a:r>
            <a:r>
              <a:rPr sz="6000" b="1" spc="0" baseline="1365" dirty="0" smtClean="0">
                <a:latin typeface="Calibri"/>
                <a:cs typeface="Calibri"/>
              </a:rPr>
              <a:t>d,</a:t>
            </a:r>
            <a:endParaRPr sz="40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6419005" y="3923690"/>
            <a:ext cx="1426847" cy="533196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5"/>
              </a:lnSpc>
              <a:spcBef>
                <a:spcPts val="208"/>
              </a:spcBef>
            </a:pPr>
            <a:r>
              <a:rPr sz="6000" b="1" i="1" spc="-150" baseline="3413" dirty="0" smtClean="0">
                <a:latin typeface="Calibri"/>
                <a:cs typeface="Calibri"/>
              </a:rPr>
              <a:t>W</a:t>
            </a:r>
            <a:r>
              <a:rPr sz="6000" b="1" i="1" spc="0" baseline="3413" dirty="0" smtClean="0">
                <a:latin typeface="Calibri"/>
                <a:cs typeface="Calibri"/>
              </a:rPr>
              <a:t>e</a:t>
            </a:r>
            <a:r>
              <a:rPr sz="6000" b="1" i="1" spc="9" baseline="3413" dirty="0" smtClean="0">
                <a:latin typeface="Calibri"/>
                <a:cs typeface="Calibri"/>
              </a:rPr>
              <a:t>e</a:t>
            </a:r>
            <a:r>
              <a:rPr sz="6000" b="1" i="1" spc="0" baseline="3413" dirty="0" smtClean="0">
                <a:latin typeface="Calibri"/>
                <a:cs typeface="Calibri"/>
              </a:rPr>
              <a:t>k:</a:t>
            </a:r>
            <a:endParaRPr sz="4000" dirty="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2367153" y="5752973"/>
            <a:ext cx="4560952" cy="532891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4170"/>
              </a:lnSpc>
              <a:spcBef>
                <a:spcPts val="208"/>
              </a:spcBef>
            </a:pPr>
            <a:r>
              <a:rPr sz="6000" b="1" spc="0" baseline="3413" dirty="0" smtClean="0">
                <a:latin typeface="Calibri"/>
                <a:cs typeface="Calibri"/>
              </a:rPr>
              <a:t>Lo</a:t>
            </a:r>
            <a:r>
              <a:rPr sz="6000" b="1" spc="-39" baseline="3413" dirty="0" smtClean="0">
                <a:latin typeface="Calibri"/>
                <a:cs typeface="Calibri"/>
              </a:rPr>
              <a:t>v</a:t>
            </a:r>
            <a:r>
              <a:rPr sz="6000" b="1" spc="0" baseline="3413" dirty="0" smtClean="0">
                <a:latin typeface="Calibri"/>
                <a:cs typeface="Calibri"/>
              </a:rPr>
              <a:t>ed</a:t>
            </a:r>
            <a:r>
              <a:rPr sz="6000" b="1" spc="-41" baseline="3413" dirty="0" smtClean="0">
                <a:latin typeface="Calibri"/>
                <a:cs typeface="Calibri"/>
              </a:rPr>
              <a:t> </a:t>
            </a:r>
            <a:r>
              <a:rPr sz="3000" b="1" i="1" spc="0" baseline="6826" dirty="0" smtClean="0">
                <a:latin typeface="Calibri"/>
                <a:cs typeface="Calibri"/>
              </a:rPr>
              <a:t>(z</a:t>
            </a:r>
            <a:r>
              <a:rPr sz="3000" b="1" i="1" spc="-9" baseline="6826" dirty="0" smtClean="0">
                <a:latin typeface="Calibri"/>
                <a:cs typeface="Calibri"/>
              </a:rPr>
              <a:t>/</a:t>
            </a:r>
            <a:r>
              <a:rPr sz="3000" b="1" i="1" spc="0" baseline="6826" dirty="0" smtClean="0">
                <a:latin typeface="Calibri"/>
                <a:cs typeface="Calibri"/>
              </a:rPr>
              <a:t>VM</a:t>
            </a:r>
            <a:r>
              <a:rPr sz="3000" b="1" i="1" spc="4" baseline="6826" dirty="0" smtClean="0">
                <a:latin typeface="Calibri"/>
                <a:cs typeface="Calibri"/>
              </a:rPr>
              <a:t> </a:t>
            </a:r>
            <a:r>
              <a:rPr sz="3000" b="1" i="1" spc="0" baseline="6826" dirty="0" smtClean="0">
                <a:latin typeface="Calibri"/>
                <a:cs typeface="Calibri"/>
              </a:rPr>
              <a:t>and</a:t>
            </a:r>
            <a:r>
              <a:rPr sz="3000" b="1" i="1" spc="-24" baseline="6826" dirty="0" smtClean="0">
                <a:latin typeface="Calibri"/>
                <a:cs typeface="Calibri"/>
              </a:rPr>
              <a:t> </a:t>
            </a:r>
            <a:r>
              <a:rPr sz="3000" b="1" i="1" spc="0" baseline="6826" dirty="0" smtClean="0">
                <a:latin typeface="Calibri"/>
                <a:cs typeface="Calibri"/>
              </a:rPr>
              <a:t>Linux</a:t>
            </a:r>
            <a:r>
              <a:rPr sz="3000" b="1" i="1" spc="-14" baseline="6826" dirty="0" smtClean="0">
                <a:latin typeface="Calibri"/>
                <a:cs typeface="Calibri"/>
              </a:rPr>
              <a:t> </a:t>
            </a:r>
            <a:r>
              <a:rPr sz="3000" b="1" i="1" spc="0" baseline="6826" dirty="0" smtClean="0">
                <a:latin typeface="Calibri"/>
                <a:cs typeface="Calibri"/>
              </a:rPr>
              <a:t>on</a:t>
            </a:r>
            <a:r>
              <a:rPr sz="3000" b="1" i="1" spc="-25" baseline="6826" dirty="0" smtClean="0">
                <a:latin typeface="Calibri"/>
                <a:cs typeface="Calibri"/>
              </a:rPr>
              <a:t> </a:t>
            </a:r>
            <a:r>
              <a:rPr sz="3000" b="1" i="1" spc="-19" baseline="6826" dirty="0" smtClean="0">
                <a:latin typeface="Calibri"/>
                <a:cs typeface="Calibri"/>
              </a:rPr>
              <a:t>S</a:t>
            </a:r>
            <a:r>
              <a:rPr sz="3000" b="1" i="1" spc="4" baseline="6826" dirty="0" smtClean="0">
                <a:latin typeface="Calibri"/>
                <a:cs typeface="Calibri"/>
              </a:rPr>
              <a:t>y</a:t>
            </a:r>
            <a:r>
              <a:rPr sz="3000" b="1" i="1" spc="-19" baseline="6826" dirty="0" smtClean="0">
                <a:latin typeface="Calibri"/>
                <a:cs typeface="Calibri"/>
              </a:rPr>
              <a:t>s</a:t>
            </a:r>
            <a:r>
              <a:rPr sz="3000" b="1" i="1" spc="-9" baseline="6826" dirty="0" smtClean="0">
                <a:latin typeface="Calibri"/>
                <a:cs typeface="Calibri"/>
              </a:rPr>
              <a:t>t</a:t>
            </a:r>
            <a:r>
              <a:rPr sz="3000" b="1" i="1" spc="0" baseline="6826" dirty="0" smtClean="0">
                <a:latin typeface="Calibri"/>
                <a:cs typeface="Calibri"/>
              </a:rPr>
              <a:t>em</a:t>
            </a:r>
            <a:r>
              <a:rPr sz="3000" b="1" i="1" spc="-34" baseline="6826" dirty="0" smtClean="0">
                <a:latin typeface="Calibri"/>
                <a:cs typeface="Calibri"/>
              </a:rPr>
              <a:t> </a:t>
            </a:r>
            <a:r>
              <a:rPr sz="3000" b="1" i="1" spc="0" baseline="6826" dirty="0" smtClean="0">
                <a:latin typeface="Calibri"/>
                <a:cs typeface="Calibri"/>
              </a:rPr>
              <a:t>z)</a:t>
            </a:r>
            <a:endParaRPr sz="20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bject 11"/>
          <p:cNvSpPr/>
          <p:nvPr/>
        </p:nvSpPr>
        <p:spPr>
          <a:xfrm>
            <a:off x="3039999" y="3925100"/>
            <a:ext cx="2749677" cy="234124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2" name="object 12"/>
          <p:cNvSpPr/>
          <p:nvPr/>
        </p:nvSpPr>
        <p:spPr>
          <a:xfrm>
            <a:off x="-111988" y="3644281"/>
            <a:ext cx="3150781" cy="315078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10" name="object 10"/>
          <p:cNvSpPr/>
          <p:nvPr/>
        </p:nvSpPr>
        <p:spPr>
          <a:xfrm>
            <a:off x="6346444" y="101726"/>
            <a:ext cx="2394673" cy="287215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9" name="object 9"/>
          <p:cNvSpPr/>
          <p:nvPr/>
        </p:nvSpPr>
        <p:spPr>
          <a:xfrm>
            <a:off x="46596" y="57264"/>
            <a:ext cx="2576068" cy="300635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8" name="object 8"/>
          <p:cNvSpPr/>
          <p:nvPr/>
        </p:nvSpPr>
        <p:spPr>
          <a:xfrm>
            <a:off x="6088634" y="3613048"/>
            <a:ext cx="3213341" cy="321334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7" name="object 7"/>
          <p:cNvSpPr/>
          <p:nvPr/>
        </p:nvSpPr>
        <p:spPr>
          <a:xfrm>
            <a:off x="2970276" y="1110995"/>
            <a:ext cx="2456688" cy="2176272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>
            <a:noAutofit/>
          </a:bodyPr>
          <a:lstStyle/>
          <a:p>
            <a:endParaRPr dirty="0"/>
          </a:p>
        </p:txBody>
      </p:sp>
      <p:sp>
        <p:nvSpPr>
          <p:cNvPr id="6" name="object 6"/>
          <p:cNvSpPr txBox="1"/>
          <p:nvPr/>
        </p:nvSpPr>
        <p:spPr>
          <a:xfrm>
            <a:off x="3312922" y="2540508"/>
            <a:ext cx="2047827" cy="2540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1935"/>
              </a:lnSpc>
              <a:spcBef>
                <a:spcPts val="96"/>
              </a:spcBef>
            </a:pPr>
            <a:r>
              <a:rPr sz="2700" spc="0" baseline="3034" dirty="0" smtClean="0">
                <a:latin typeface="Calibri"/>
                <a:cs typeface="Calibri"/>
              </a:rPr>
              <a:t>So wh</a:t>
            </a:r>
            <a:r>
              <a:rPr sz="2700" spc="-4" baseline="3034" dirty="0" smtClean="0">
                <a:latin typeface="Calibri"/>
                <a:cs typeface="Calibri"/>
              </a:rPr>
              <a:t>a</a:t>
            </a:r>
            <a:r>
              <a:rPr sz="2700" spc="54" baseline="3034" dirty="0" smtClean="0">
                <a:latin typeface="Calibri"/>
                <a:cs typeface="Calibri"/>
              </a:rPr>
              <a:t>t</a:t>
            </a:r>
            <a:r>
              <a:rPr sz="2700" spc="-114" baseline="3034" dirty="0" smtClean="0">
                <a:latin typeface="Calibri"/>
                <a:cs typeface="Calibri"/>
              </a:rPr>
              <a:t>’</a:t>
            </a:r>
            <a:r>
              <a:rPr sz="2700" spc="0" baseline="3034" dirty="0" smtClean="0">
                <a:latin typeface="Calibri"/>
                <a:cs typeface="Calibri"/>
              </a:rPr>
              <a:t>s </a:t>
            </a:r>
            <a:r>
              <a:rPr sz="2700" spc="-396" baseline="3034" dirty="0" smtClean="0">
                <a:latin typeface="Calibri"/>
                <a:cs typeface="Calibri"/>
              </a:rPr>
              <a:t> </a:t>
            </a:r>
            <a:r>
              <a:rPr sz="2700" u="heavy" spc="-29" baseline="3034" dirty="0" smtClean="0">
                <a:latin typeface="Calibri"/>
                <a:cs typeface="Calibri"/>
              </a:rPr>
              <a:t>r</a:t>
            </a:r>
            <a:r>
              <a:rPr sz="2700" u="heavy" spc="0" baseline="3034" dirty="0" smtClean="0">
                <a:latin typeface="Calibri"/>
                <a:cs typeface="Calibri"/>
              </a:rPr>
              <a:t>e</a:t>
            </a:r>
            <a:r>
              <a:rPr sz="2700" u="heavy" spc="4" baseline="3034" dirty="0" smtClean="0">
                <a:latin typeface="Calibri"/>
                <a:cs typeface="Calibri"/>
              </a:rPr>
              <a:t>a</a:t>
            </a:r>
            <a:r>
              <a:rPr sz="2700" u="heavy" spc="-4" baseline="3034" dirty="0" smtClean="0">
                <a:latin typeface="Calibri"/>
                <a:cs typeface="Calibri"/>
              </a:rPr>
              <a:t>ll</a:t>
            </a:r>
            <a:r>
              <a:rPr sz="2700" u="heavy" spc="0" baseline="3034" dirty="0" smtClean="0">
                <a:latin typeface="Calibri"/>
                <a:cs typeface="Calibri"/>
              </a:rPr>
              <a:t>y</a:t>
            </a:r>
            <a:r>
              <a:rPr sz="2700" spc="14" baseline="3034" dirty="0" smtClean="0">
                <a:latin typeface="Calibri"/>
                <a:cs typeface="Calibri"/>
              </a:rPr>
              <a:t> </a:t>
            </a:r>
            <a:r>
              <a:rPr sz="2700" spc="0" baseline="3034" dirty="0" smtClean="0">
                <a:latin typeface="Calibri"/>
                <a:cs typeface="Calibri"/>
              </a:rPr>
              <a:t>u</a:t>
            </a:r>
            <a:r>
              <a:rPr sz="2700" spc="4" baseline="3034" dirty="0" smtClean="0">
                <a:latin typeface="Calibri"/>
                <a:cs typeface="Calibri"/>
              </a:rPr>
              <a:t>g</a:t>
            </a:r>
            <a:r>
              <a:rPr sz="2700" spc="-4" baseline="3034" dirty="0" smtClean="0">
                <a:latin typeface="Calibri"/>
                <a:cs typeface="Calibri"/>
              </a:rPr>
              <a:t>l</a:t>
            </a:r>
            <a:r>
              <a:rPr sz="2700" spc="0" baseline="3034" dirty="0" smtClean="0">
                <a:latin typeface="Calibri"/>
                <a:cs typeface="Calibri"/>
              </a:rPr>
              <a:t>y?</a:t>
            </a:r>
            <a:endParaRPr sz="1800" dirty="0">
              <a:latin typeface="Calibri"/>
              <a:cs typeface="Calibri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22503" y="3209163"/>
            <a:ext cx="1394388" cy="711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5600"/>
              </a:lnSpc>
              <a:spcBef>
                <a:spcPts val="280"/>
              </a:spcBef>
            </a:pPr>
            <a:r>
              <a:rPr sz="8100" b="1" spc="0" baseline="3539" dirty="0" smtClean="0">
                <a:solidFill>
                  <a:srgbClr val="77923B"/>
                </a:solidFill>
                <a:latin typeface="Calibri"/>
                <a:cs typeface="Calibri"/>
              </a:rPr>
              <a:t>Ugly</a:t>
            </a:r>
            <a:endParaRPr sz="5400" dirty="0">
              <a:latin typeface="Calibri"/>
              <a:cs typeface="Calibri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2044166" y="3209163"/>
            <a:ext cx="2779666" cy="711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5600"/>
              </a:lnSpc>
              <a:spcBef>
                <a:spcPts val="280"/>
              </a:spcBef>
            </a:pPr>
            <a:r>
              <a:rPr sz="8100" b="1" spc="0" baseline="3539" dirty="0" smtClean="0">
                <a:solidFill>
                  <a:srgbClr val="77923B"/>
                </a:solidFill>
                <a:latin typeface="Calibri"/>
                <a:cs typeface="Calibri"/>
              </a:rPr>
              <a:t>H</a:t>
            </a:r>
            <a:r>
              <a:rPr sz="8100" b="1" spc="-34" baseline="3539" dirty="0" smtClean="0">
                <a:solidFill>
                  <a:srgbClr val="77923B"/>
                </a:solidFill>
                <a:latin typeface="Calibri"/>
                <a:cs typeface="Calibri"/>
              </a:rPr>
              <a:t>a</a:t>
            </a:r>
            <a:r>
              <a:rPr sz="8100" b="1" spc="-64" baseline="3539" dirty="0" smtClean="0">
                <a:solidFill>
                  <a:srgbClr val="77923B"/>
                </a:solidFill>
                <a:latin typeface="Calibri"/>
                <a:cs typeface="Calibri"/>
              </a:rPr>
              <a:t>w</a:t>
            </a:r>
            <a:r>
              <a:rPr sz="8100" b="1" spc="0" baseline="3539" dirty="0" smtClean="0">
                <a:solidFill>
                  <a:srgbClr val="77923B"/>
                </a:solidFill>
                <a:latin typeface="Calibri"/>
                <a:cs typeface="Calibri"/>
              </a:rPr>
              <a:t>aiian</a:t>
            </a:r>
            <a:endParaRPr sz="5400" dirty="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851831" y="3209163"/>
            <a:ext cx="1470402" cy="711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5600"/>
              </a:lnSpc>
              <a:spcBef>
                <a:spcPts val="280"/>
              </a:spcBef>
            </a:pPr>
            <a:r>
              <a:rPr sz="8100" b="1" spc="0" baseline="3539" dirty="0" smtClean="0">
                <a:solidFill>
                  <a:srgbClr val="77923B"/>
                </a:solidFill>
                <a:latin typeface="Calibri"/>
                <a:cs typeface="Calibri"/>
              </a:rPr>
              <a:t>Shirt</a:t>
            </a:r>
            <a:endParaRPr sz="5400" dirty="0">
              <a:latin typeface="Calibri"/>
              <a:cs typeface="Calibri"/>
            </a:endParaRPr>
          </a:p>
        </p:txBody>
      </p:sp>
      <p:sp>
        <p:nvSpPr>
          <p:cNvPr id="2" name="object 2"/>
          <p:cNvSpPr txBox="1"/>
          <p:nvPr/>
        </p:nvSpPr>
        <p:spPr>
          <a:xfrm>
            <a:off x="6349619" y="3209163"/>
            <a:ext cx="2301350" cy="711200"/>
          </a:xfrm>
          <a:prstGeom prst="rect">
            <a:avLst/>
          </a:prstGeom>
        </p:spPr>
        <p:txBody>
          <a:bodyPr wrap="square" lIns="0" tIns="0" rIns="0" bIns="0" rtlCol="0">
            <a:noAutofit/>
          </a:bodyPr>
          <a:lstStyle/>
          <a:p>
            <a:pPr marL="12700">
              <a:lnSpc>
                <a:spcPts val="5600"/>
              </a:lnSpc>
              <a:spcBef>
                <a:spcPts val="280"/>
              </a:spcBef>
            </a:pPr>
            <a:r>
              <a:rPr sz="8100" b="1" spc="0" baseline="3539" dirty="0" smtClean="0">
                <a:solidFill>
                  <a:srgbClr val="77923B"/>
                </a:solidFill>
                <a:latin typeface="Calibri"/>
                <a:cs typeface="Calibri"/>
              </a:rPr>
              <a:t>Co</a:t>
            </a:r>
            <a:r>
              <a:rPr sz="8100" b="1" spc="-54" baseline="3539" dirty="0" smtClean="0">
                <a:solidFill>
                  <a:srgbClr val="77923B"/>
                </a:solidFill>
                <a:latin typeface="Calibri"/>
                <a:cs typeface="Calibri"/>
              </a:rPr>
              <a:t>n</a:t>
            </a:r>
            <a:r>
              <a:rPr sz="8100" b="1" spc="-59" baseline="3539" dirty="0" smtClean="0">
                <a:solidFill>
                  <a:srgbClr val="77923B"/>
                </a:solidFill>
                <a:latin typeface="Calibri"/>
                <a:cs typeface="Calibri"/>
              </a:rPr>
              <a:t>t</a:t>
            </a:r>
            <a:r>
              <a:rPr sz="8100" b="1" spc="0" baseline="3539" dirty="0" smtClean="0">
                <a:solidFill>
                  <a:srgbClr val="77923B"/>
                </a:solidFill>
                <a:latin typeface="Calibri"/>
                <a:cs typeface="Calibri"/>
              </a:rPr>
              <a:t>e</a:t>
            </a:r>
            <a:r>
              <a:rPr sz="8100" b="1" spc="-50" baseline="3539" dirty="0" smtClean="0">
                <a:solidFill>
                  <a:srgbClr val="77923B"/>
                </a:solidFill>
                <a:latin typeface="Calibri"/>
                <a:cs typeface="Calibri"/>
              </a:rPr>
              <a:t>s</a:t>
            </a:r>
            <a:r>
              <a:rPr sz="8100" b="1" spc="0" baseline="3539" dirty="0" smtClean="0">
                <a:solidFill>
                  <a:srgbClr val="77923B"/>
                </a:solidFill>
                <a:latin typeface="Calibri"/>
                <a:cs typeface="Calibri"/>
              </a:rPr>
              <a:t>t</a:t>
            </a:r>
            <a:endParaRPr sz="54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66</TotalTime>
  <Words>641</Words>
  <Application>Microsoft Office PowerPoint</Application>
  <PresentationFormat>On-screen Show (4:3)</PresentationFormat>
  <Paragraphs>127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Mike Walter</dc:creator>
  <cp:lastModifiedBy>Mike Walter</cp:lastModifiedBy>
  <cp:revision>8</cp:revision>
  <dcterms:modified xsi:type="dcterms:W3CDTF">2014-06-28T05:08:23Z</dcterms:modified>
</cp:coreProperties>
</file>